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6.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53.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54.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57" r:id="rId2"/>
    <p:sldId id="259" r:id="rId3"/>
    <p:sldId id="261" r:id="rId4"/>
    <p:sldId id="269" r:id="rId5"/>
    <p:sldId id="1405" r:id="rId6"/>
    <p:sldId id="263" r:id="rId7"/>
    <p:sldId id="270" r:id="rId8"/>
    <p:sldId id="262" r:id="rId9"/>
    <p:sldId id="271" r:id="rId10"/>
    <p:sldId id="272" r:id="rId11"/>
    <p:sldId id="264" r:id="rId12"/>
    <p:sldId id="273" r:id="rId13"/>
    <p:sldId id="274" r:id="rId14"/>
    <p:sldId id="266" r:id="rId15"/>
    <p:sldId id="267" r:id="rId16"/>
    <p:sldId id="265" r:id="rId17"/>
    <p:sldId id="275" r:id="rId18"/>
    <p:sldId id="276" r:id="rId19"/>
    <p:sldId id="277" r:id="rId20"/>
    <p:sldId id="278" r:id="rId21"/>
    <p:sldId id="268" r:id="rId22"/>
    <p:sldId id="279" r:id="rId23"/>
    <p:sldId id="325" r:id="rId24"/>
    <p:sldId id="280" r:id="rId25"/>
    <p:sldId id="281" r:id="rId26"/>
    <p:sldId id="1406"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1407" r:id="rId43"/>
    <p:sldId id="299" r:id="rId44"/>
    <p:sldId id="300" r:id="rId45"/>
    <p:sldId id="301" r:id="rId46"/>
    <p:sldId id="302" r:id="rId47"/>
    <p:sldId id="1408" r:id="rId48"/>
    <p:sldId id="303" r:id="rId49"/>
    <p:sldId id="304" r:id="rId50"/>
    <p:sldId id="308" r:id="rId51"/>
    <p:sldId id="311" r:id="rId52"/>
    <p:sldId id="322" r:id="rId53"/>
    <p:sldId id="323" r:id="rId54"/>
    <p:sldId id="30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894"/>
    <a:srgbClr val="003D63"/>
    <a:srgbClr val="F278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02" autoAdjust="0"/>
    <p:restoredTop sz="94694"/>
  </p:normalViewPr>
  <p:slideViewPr>
    <p:cSldViewPr snapToGrid="0" snapToObjects="1">
      <p:cViewPr varScale="1">
        <p:scale>
          <a:sx n="120" d="100"/>
          <a:sy n="120" d="100"/>
        </p:scale>
        <p:origin x="216" y="208"/>
      </p:cViewPr>
      <p:guideLst/>
    </p:cSldViewPr>
  </p:slideViewPr>
  <p:notesTextViewPr>
    <p:cViewPr>
      <p:scale>
        <a:sx n="1" d="1"/>
        <a:sy n="1" d="1"/>
      </p:scale>
      <p:origin x="0" y="0"/>
    </p:cViewPr>
  </p:notesText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A fully resourced, systematic synthetic phonics programme that provides you with everything you need to teach children to read and write.  </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447B4778-4B3F-4B80-815C-1BCE8A56F6B2}">
      <dgm:prSet/>
      <dgm:spPr/>
      <dgm:t>
        <a:bodyPr/>
        <a:lstStyle/>
        <a:p>
          <a:r>
            <a:rPr lang="en-US" b="1" dirty="0"/>
            <a:t>It provides a combination of digital and printed resources, and a fully matched series of decodable reading books. </a:t>
          </a:r>
        </a:p>
      </dgm:t>
    </dgm:pt>
    <dgm:pt modelId="{33C116FD-AE46-47D9-8231-C945485213D5}" type="parTrans" cxnId="{7F4BC4D1-9F4F-4C3A-866E-B086D53E1F53}">
      <dgm:prSet/>
      <dgm:spPr/>
      <dgm:t>
        <a:bodyPr/>
        <a:lstStyle/>
        <a:p>
          <a:endParaRPr lang="en-GB"/>
        </a:p>
      </dgm:t>
    </dgm:pt>
    <dgm:pt modelId="{21D6FD6B-BB2E-4C8A-BF21-71F67417063F}" type="sibTrans" cxnId="{7F4BC4D1-9F4F-4C3A-866E-B086D53E1F53}">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2" custLinFactNeighborX="-87457" custLinFactNeighborY="1289">
        <dgm:presLayoutVars>
          <dgm:chMax val="0"/>
          <dgm:bulletEnabled val="1"/>
        </dgm:presLayoutVars>
      </dgm:prSet>
      <dgm:spPr/>
    </dgm:pt>
    <dgm:pt modelId="{B6820182-D0C5-499A-AC45-0A23099CDBA0}" type="pres">
      <dgm:prSet presAssocID="{6BC5C08E-7F98-4E54-9B6B-862BFB5F2ABE}" presName="spacer" presStyleCnt="0"/>
      <dgm:spPr/>
    </dgm:pt>
    <dgm:pt modelId="{C21C6959-CF9C-4A71-87F2-CD9F13B9B433}" type="pres">
      <dgm:prSet presAssocID="{447B4778-4B3F-4B80-815C-1BCE8A56F6B2}" presName="parentText" presStyleLbl="node1" presStyleIdx="1" presStyleCnt="2">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20A15832-7AA6-4650-8FB4-4E7ABEC1261A}" type="presOf" srcId="{447B4778-4B3F-4B80-815C-1BCE8A56F6B2}" destId="{C21C6959-CF9C-4A71-87F2-CD9F13B9B433}"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7F4BC4D1-9F4F-4C3A-866E-B086D53E1F53}" srcId="{3B598556-8AEB-4B04-B745-6AC0C8857813}" destId="{447B4778-4B3F-4B80-815C-1BCE8A56F6B2}" srcOrd="1" destOrd="0" parTransId="{33C116FD-AE46-47D9-8231-C945485213D5}" sibTransId="{21D6FD6B-BB2E-4C8A-BF21-71F67417063F}"/>
    <dgm:cxn modelId="{1A4125D6-DB9F-B043-83D8-86CA5551775E}" type="presParOf" srcId="{938DE2D7-4D0B-D542-8A57-7DA65B4B67E6}" destId="{0E8722F2-6A07-2440-9567-BF6745A8503A}" srcOrd="0" destOrd="0" presId="urn:microsoft.com/office/officeart/2005/8/layout/vList2"/>
    <dgm:cxn modelId="{CECAD284-9B77-4954-AD72-3F32131AFFEC}" type="presParOf" srcId="{938DE2D7-4D0B-D542-8A57-7DA65B4B67E6}" destId="{B6820182-D0C5-499A-AC45-0A23099CDBA0}" srcOrd="1" destOrd="0" presId="urn:microsoft.com/office/officeart/2005/8/layout/vList2"/>
    <dgm:cxn modelId="{13C32514-5E54-45EB-81BF-2D9322C0A3AE}" type="presParOf" srcId="{938DE2D7-4D0B-D542-8A57-7DA65B4B67E6}" destId="{C21C6959-CF9C-4A71-87F2-CD9F13B9B43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FFFF46B-24CB-BC49-A4CC-7A11AE47BE02}">
      <dgm:prSet/>
      <dgm:spPr>
        <a:solidFill>
          <a:srgbClr val="FF9300"/>
        </a:solidFill>
      </dgm:spPr>
      <dgm:t>
        <a:bodyPr/>
        <a:lstStyle/>
        <a:p>
          <a:r>
            <a:rPr lang="en-US" b="1" dirty="0"/>
            <a:t>Frieze</a:t>
          </a:r>
        </a:p>
      </dgm:t>
    </dgm:pt>
    <dgm:pt modelId="{FC168ADF-A99B-FE49-B5EB-2FB2C5198260}" type="parTrans" cxnId="{EA70D993-C514-F043-AE0A-6238B955B93B}">
      <dgm:prSet/>
      <dgm:spPr/>
      <dgm:t>
        <a:bodyPr/>
        <a:lstStyle/>
        <a:p>
          <a:endParaRPr lang="en-GB"/>
        </a:p>
      </dgm:t>
    </dgm:pt>
    <dgm:pt modelId="{7AF4C360-49E0-5F43-8571-40C1A02575BE}" type="sibTrans" cxnId="{EA70D993-C514-F043-AE0A-6238B955B93B}">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A0F52FC7-5F4B-9A44-ADB0-4C1B3F1D2C22}" type="pres">
      <dgm:prSet presAssocID="{8FFFF46B-24CB-BC49-A4CC-7A11AE47BE02}" presName="parentText" presStyleLbl="node1" presStyleIdx="0" presStyleCnt="1" custScaleX="31711" custLinFactNeighborX="-40887" custLinFactNeighborY="61944">
        <dgm:presLayoutVars>
          <dgm:chMax val="0"/>
          <dgm:bulletEnabled val="1"/>
        </dgm:presLayoutVars>
      </dgm:prSet>
      <dgm:spPr/>
    </dgm:pt>
  </dgm:ptLst>
  <dgm:cxnLst>
    <dgm:cxn modelId="{97CA2731-AC73-6747-B197-C368217C92EC}" type="presOf" srcId="{3B598556-8AEB-4B04-B745-6AC0C8857813}" destId="{938DE2D7-4D0B-D542-8A57-7DA65B4B67E6}" srcOrd="0" destOrd="0" presId="urn:microsoft.com/office/officeart/2005/8/layout/vList2"/>
    <dgm:cxn modelId="{EA70D993-C514-F043-AE0A-6238B955B93B}" srcId="{3B598556-8AEB-4B04-B745-6AC0C8857813}" destId="{8FFFF46B-24CB-BC49-A4CC-7A11AE47BE02}" srcOrd="0" destOrd="0" parTransId="{FC168ADF-A99B-FE49-B5EB-2FB2C5198260}" sibTransId="{7AF4C360-49E0-5F43-8571-40C1A02575BE}"/>
    <dgm:cxn modelId="{9F755CA1-D3C9-D343-97A1-F5FDC2006452}" type="presOf" srcId="{8FFFF46B-24CB-BC49-A4CC-7A11AE47BE02}" destId="{A0F52FC7-5F4B-9A44-ADB0-4C1B3F1D2C22}" srcOrd="0" destOrd="0" presId="urn:microsoft.com/office/officeart/2005/8/layout/vList2"/>
    <dgm:cxn modelId="{3167B3B5-4009-EE4D-B693-1127E5759BB8}" type="presParOf" srcId="{938DE2D7-4D0B-D542-8A57-7DA65B4B67E6}" destId="{A0F52FC7-5F4B-9A44-ADB0-4C1B3F1D2C22}"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FFFF46B-24CB-BC49-A4CC-7A11AE47BE02}">
      <dgm:prSet custT="1"/>
      <dgm:spPr>
        <a:solidFill>
          <a:srgbClr val="002060"/>
        </a:solidFill>
      </dgm:spPr>
      <dgm:t>
        <a:bodyPr/>
        <a:lstStyle/>
        <a:p>
          <a:r>
            <a:rPr lang="en-US" sz="5400" b="1" dirty="0"/>
            <a:t>Target Practice Readers </a:t>
          </a:r>
        </a:p>
      </dgm:t>
    </dgm:pt>
    <dgm:pt modelId="{FC168ADF-A99B-FE49-B5EB-2FB2C5198260}" type="parTrans" cxnId="{EA70D993-C514-F043-AE0A-6238B955B93B}">
      <dgm:prSet/>
      <dgm:spPr/>
      <dgm:t>
        <a:bodyPr/>
        <a:lstStyle/>
        <a:p>
          <a:endParaRPr lang="en-GB"/>
        </a:p>
      </dgm:t>
    </dgm:pt>
    <dgm:pt modelId="{7AF4C360-49E0-5F43-8571-40C1A02575BE}" type="sibTrans" cxnId="{EA70D993-C514-F043-AE0A-6238B955B93B}">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A0F52FC7-5F4B-9A44-ADB0-4C1B3F1D2C22}" type="pres">
      <dgm:prSet presAssocID="{8FFFF46B-24CB-BC49-A4CC-7A11AE47BE02}" presName="parentText" presStyleLbl="node1" presStyleIdx="0" presStyleCnt="1" custLinFactY="61" custLinFactNeighborX="-12565" custLinFactNeighborY="100000">
        <dgm:presLayoutVars>
          <dgm:chMax val="0"/>
          <dgm:bulletEnabled val="1"/>
        </dgm:presLayoutVars>
      </dgm:prSet>
      <dgm:spPr/>
    </dgm:pt>
  </dgm:ptLst>
  <dgm:cxnLst>
    <dgm:cxn modelId="{97CA2731-AC73-6747-B197-C368217C92EC}" type="presOf" srcId="{3B598556-8AEB-4B04-B745-6AC0C8857813}" destId="{938DE2D7-4D0B-D542-8A57-7DA65B4B67E6}" srcOrd="0" destOrd="0" presId="urn:microsoft.com/office/officeart/2005/8/layout/vList2"/>
    <dgm:cxn modelId="{EA70D993-C514-F043-AE0A-6238B955B93B}" srcId="{3B598556-8AEB-4B04-B745-6AC0C8857813}" destId="{8FFFF46B-24CB-BC49-A4CC-7A11AE47BE02}" srcOrd="0" destOrd="0" parTransId="{FC168ADF-A99B-FE49-B5EB-2FB2C5198260}" sibTransId="{7AF4C360-49E0-5F43-8571-40C1A02575BE}"/>
    <dgm:cxn modelId="{9F755CA1-D3C9-D343-97A1-F5FDC2006452}" type="presOf" srcId="{8FFFF46B-24CB-BC49-A4CC-7A11AE47BE02}" destId="{A0F52FC7-5F4B-9A44-ADB0-4C1B3F1D2C22}" srcOrd="0" destOrd="0" presId="urn:microsoft.com/office/officeart/2005/8/layout/vList2"/>
    <dgm:cxn modelId="{3167B3B5-4009-EE4D-B693-1127E5759BB8}" type="presParOf" srcId="{938DE2D7-4D0B-D542-8A57-7DA65B4B67E6}" destId="{A0F52FC7-5F4B-9A44-ADB0-4C1B3F1D2C22}"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FFFF46B-24CB-BC49-A4CC-7A11AE47BE02}">
      <dgm:prSet/>
      <dgm:spPr>
        <a:solidFill>
          <a:srgbClr val="002060"/>
        </a:solidFill>
      </dgm:spPr>
      <dgm:t>
        <a:bodyPr/>
        <a:lstStyle/>
        <a:p>
          <a:r>
            <a:rPr lang="en-US" b="1" dirty="0"/>
            <a:t>Teacher Guides</a:t>
          </a:r>
        </a:p>
      </dgm:t>
    </dgm:pt>
    <dgm:pt modelId="{FC168ADF-A99B-FE49-B5EB-2FB2C5198260}" type="parTrans" cxnId="{EA70D993-C514-F043-AE0A-6238B955B93B}">
      <dgm:prSet/>
      <dgm:spPr/>
      <dgm:t>
        <a:bodyPr/>
        <a:lstStyle/>
        <a:p>
          <a:endParaRPr lang="en-GB"/>
        </a:p>
      </dgm:t>
    </dgm:pt>
    <dgm:pt modelId="{7AF4C360-49E0-5F43-8571-40C1A02575BE}" type="sibTrans" cxnId="{EA70D993-C514-F043-AE0A-6238B955B93B}">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A0F52FC7-5F4B-9A44-ADB0-4C1B3F1D2C22}" type="pres">
      <dgm:prSet presAssocID="{8FFFF46B-24CB-BC49-A4CC-7A11AE47BE02}" presName="parentText" presStyleLbl="node1" presStyleIdx="0" presStyleCnt="1" custScaleX="39499" custScaleY="81822" custLinFactNeighborX="-30087" custLinFactNeighborY="62697">
        <dgm:presLayoutVars>
          <dgm:chMax val="0"/>
          <dgm:bulletEnabled val="1"/>
        </dgm:presLayoutVars>
      </dgm:prSet>
      <dgm:spPr/>
    </dgm:pt>
  </dgm:ptLst>
  <dgm:cxnLst>
    <dgm:cxn modelId="{97CA2731-AC73-6747-B197-C368217C92EC}" type="presOf" srcId="{3B598556-8AEB-4B04-B745-6AC0C8857813}" destId="{938DE2D7-4D0B-D542-8A57-7DA65B4B67E6}" srcOrd="0" destOrd="0" presId="urn:microsoft.com/office/officeart/2005/8/layout/vList2"/>
    <dgm:cxn modelId="{EA70D993-C514-F043-AE0A-6238B955B93B}" srcId="{3B598556-8AEB-4B04-B745-6AC0C8857813}" destId="{8FFFF46B-24CB-BC49-A4CC-7A11AE47BE02}" srcOrd="0" destOrd="0" parTransId="{FC168ADF-A99B-FE49-B5EB-2FB2C5198260}" sibTransId="{7AF4C360-49E0-5F43-8571-40C1A02575BE}"/>
    <dgm:cxn modelId="{9F755CA1-D3C9-D343-97A1-F5FDC2006452}" type="presOf" srcId="{8FFFF46B-24CB-BC49-A4CC-7A11AE47BE02}" destId="{A0F52FC7-5F4B-9A44-ADB0-4C1B3F1D2C22}" srcOrd="0" destOrd="0" presId="urn:microsoft.com/office/officeart/2005/8/layout/vList2"/>
    <dgm:cxn modelId="{3167B3B5-4009-EE4D-B693-1127E5759BB8}" type="presParOf" srcId="{938DE2D7-4D0B-D542-8A57-7DA65B4B67E6}" destId="{A0F52FC7-5F4B-9A44-ADB0-4C1B3F1D2C22}"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2 letter-sounds per week </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B1A4700C-CBB9-4414-A68F-94665AFE30B2}">
      <dgm:prSet/>
      <dgm:spPr>
        <a:solidFill>
          <a:srgbClr val="0070C0"/>
        </a:solidFill>
      </dgm:spPr>
      <dgm:t>
        <a:bodyPr/>
        <a:lstStyle/>
        <a:p>
          <a:r>
            <a:rPr lang="en-US" b="1" dirty="0"/>
            <a:t>Consistency </a:t>
          </a:r>
        </a:p>
      </dgm:t>
    </dgm:pt>
    <dgm:pt modelId="{2901552E-E988-4D58-951C-5A0E95205BD7}" type="parTrans" cxnId="{D377C2AF-77B3-4ECB-9CAA-0715D1ED3445}">
      <dgm:prSet/>
      <dgm:spPr/>
      <dgm:t>
        <a:bodyPr/>
        <a:lstStyle/>
        <a:p>
          <a:endParaRPr lang="en-US"/>
        </a:p>
      </dgm:t>
    </dgm:pt>
    <dgm:pt modelId="{C18FAB6D-6B4C-4565-9BFD-272E009B6029}" type="sibTrans" cxnId="{D377C2AF-77B3-4ECB-9CAA-0715D1ED3445}">
      <dgm:prSet/>
      <dgm:spPr/>
      <dgm:t>
        <a:bodyPr/>
        <a:lstStyle/>
        <a:p>
          <a:endParaRPr lang="en-US"/>
        </a:p>
      </dgm:t>
    </dgm:pt>
    <dgm:pt modelId="{C4068871-0FF5-4E4A-8FF5-8BB032CA9BC6}">
      <dgm:prSet/>
      <dgm:spPr>
        <a:solidFill>
          <a:srgbClr val="FFC000"/>
        </a:solidFill>
      </dgm:spPr>
      <dgm:t>
        <a:bodyPr/>
        <a:lstStyle/>
        <a:p>
          <a:r>
            <a:rPr lang="en-US" b="1" dirty="0"/>
            <a:t>Reception = 60 letter-sounds </a:t>
          </a:r>
        </a:p>
      </dgm:t>
    </dgm:pt>
    <dgm:pt modelId="{48967FA7-82D3-4B12-A93E-230F6E26FE6B}" type="parTrans" cxnId="{117ECD95-948B-4786-BD0F-6A0601320F1C}">
      <dgm:prSet/>
      <dgm:spPr/>
      <dgm:t>
        <a:bodyPr/>
        <a:lstStyle/>
        <a:p>
          <a:endParaRPr lang="en-US"/>
        </a:p>
      </dgm:t>
    </dgm:pt>
    <dgm:pt modelId="{CFB47C81-6DC0-4549-964E-6C50224E9107}" type="sibTrans" cxnId="{117ECD95-948B-4786-BD0F-6A0601320F1C}">
      <dgm:prSet/>
      <dgm:spPr/>
      <dgm:t>
        <a:bodyPr/>
        <a:lstStyle/>
        <a:p>
          <a:endParaRPr lang="en-US"/>
        </a:p>
      </dgm:t>
    </dgm:pt>
    <dgm:pt modelId="{441908A3-BF40-D64C-904E-5BE13A40D6EF}">
      <dgm:prSet/>
      <dgm:spPr>
        <a:solidFill>
          <a:srgbClr val="FF9300"/>
        </a:solidFill>
      </dgm:spPr>
      <dgm:t>
        <a:bodyPr/>
        <a:lstStyle/>
        <a:p>
          <a:r>
            <a:rPr lang="en-US" b="1" dirty="0"/>
            <a:t>Year 1 = 70 letter-sounds </a:t>
          </a:r>
        </a:p>
      </dgm:t>
    </dgm:pt>
    <dgm:pt modelId="{C66CABC8-E02A-F442-A04B-D3ABFB1BBF02}" type="parTrans" cxnId="{05973278-8809-1D40-B77A-1345DEFE5FF8}">
      <dgm:prSet/>
      <dgm:spPr/>
      <dgm:t>
        <a:bodyPr/>
        <a:lstStyle/>
        <a:p>
          <a:endParaRPr lang="en-GB"/>
        </a:p>
      </dgm:t>
    </dgm:pt>
    <dgm:pt modelId="{D7EA4FC0-29F5-5249-ADB9-0B060393688D}" type="sibTrans" cxnId="{05973278-8809-1D40-B77A-1345DEFE5FF8}">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4">
        <dgm:presLayoutVars>
          <dgm:chMax val="0"/>
          <dgm:bulletEnabled val="1"/>
        </dgm:presLayoutVars>
      </dgm:prSet>
      <dgm:spPr/>
    </dgm:pt>
    <dgm:pt modelId="{C208C66A-D76B-4F48-879C-2741B86821BD}" type="pres">
      <dgm:prSet presAssocID="{6BC5C08E-7F98-4E54-9B6B-862BFB5F2ABE}" presName="spacer" presStyleCnt="0"/>
      <dgm:spPr/>
    </dgm:pt>
    <dgm:pt modelId="{8C006E8A-FA76-6442-93CA-BECFD657E077}" type="pres">
      <dgm:prSet presAssocID="{B1A4700C-CBB9-4414-A68F-94665AFE30B2}" presName="parentText" presStyleLbl="node1" presStyleIdx="1" presStyleCnt="4">
        <dgm:presLayoutVars>
          <dgm:chMax val="0"/>
          <dgm:bulletEnabled val="1"/>
        </dgm:presLayoutVars>
      </dgm:prSet>
      <dgm:spPr/>
    </dgm:pt>
    <dgm:pt modelId="{C4E37780-6031-1F4A-92ED-A5E7E4B0A7C6}" type="pres">
      <dgm:prSet presAssocID="{C18FAB6D-6B4C-4565-9BFD-272E009B6029}" presName="spacer" presStyleCnt="0"/>
      <dgm:spPr/>
    </dgm:pt>
    <dgm:pt modelId="{04FBED11-7458-854D-8595-C76C66466F7D}" type="pres">
      <dgm:prSet presAssocID="{C4068871-0FF5-4E4A-8FF5-8BB032CA9BC6}" presName="parentText" presStyleLbl="node1" presStyleIdx="2" presStyleCnt="4" custLinFactNeighborX="0" custLinFactNeighborY="2366">
        <dgm:presLayoutVars>
          <dgm:chMax val="0"/>
          <dgm:bulletEnabled val="1"/>
        </dgm:presLayoutVars>
      </dgm:prSet>
      <dgm:spPr/>
    </dgm:pt>
    <dgm:pt modelId="{650D9A28-FBF2-2A4F-B1E6-CCBBABE6B3CC}" type="pres">
      <dgm:prSet presAssocID="{CFB47C81-6DC0-4549-964E-6C50224E9107}" presName="spacer" presStyleCnt="0"/>
      <dgm:spPr/>
    </dgm:pt>
    <dgm:pt modelId="{8651F07D-DDCF-0F4E-A27A-021B02D826F5}" type="pres">
      <dgm:prSet presAssocID="{441908A3-BF40-D64C-904E-5BE13A40D6EF}" presName="parentText" presStyleLbl="node1" presStyleIdx="3" presStyleCnt="4">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F488561B-7C01-324E-A1C2-D474440FC46A}" type="presOf" srcId="{B1A4700C-CBB9-4414-A68F-94665AFE30B2}" destId="{8C006E8A-FA76-6442-93CA-BECFD657E077}" srcOrd="0" destOrd="0" presId="urn:microsoft.com/office/officeart/2005/8/layout/vList2"/>
    <dgm:cxn modelId="{B0E35224-EC09-CD47-9861-8AC04D9F0029}" type="presOf" srcId="{C4068871-0FF5-4E4A-8FF5-8BB032CA9BC6}" destId="{04FBED11-7458-854D-8595-C76C66466F7D}"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05973278-8809-1D40-B77A-1345DEFE5FF8}" srcId="{3B598556-8AEB-4B04-B745-6AC0C8857813}" destId="{441908A3-BF40-D64C-904E-5BE13A40D6EF}" srcOrd="3" destOrd="0" parTransId="{C66CABC8-E02A-F442-A04B-D3ABFB1BBF02}" sibTransId="{D7EA4FC0-29F5-5249-ADB9-0B060393688D}"/>
    <dgm:cxn modelId="{117ECD95-948B-4786-BD0F-6A0601320F1C}" srcId="{3B598556-8AEB-4B04-B745-6AC0C8857813}" destId="{C4068871-0FF5-4E4A-8FF5-8BB032CA9BC6}" srcOrd="2" destOrd="0" parTransId="{48967FA7-82D3-4B12-A93E-230F6E26FE6B}" sibTransId="{CFB47C81-6DC0-4549-964E-6C50224E9107}"/>
    <dgm:cxn modelId="{318D04A2-CE46-8845-8889-3CD3AB7C9FF9}" type="presOf" srcId="{441908A3-BF40-D64C-904E-5BE13A40D6EF}" destId="{8651F07D-DDCF-0F4E-A27A-021B02D826F5}"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D377C2AF-77B3-4ECB-9CAA-0715D1ED3445}" srcId="{3B598556-8AEB-4B04-B745-6AC0C8857813}" destId="{B1A4700C-CBB9-4414-A68F-94665AFE30B2}" srcOrd="1" destOrd="0" parTransId="{2901552E-E988-4D58-951C-5A0E95205BD7}" sibTransId="{C18FAB6D-6B4C-4565-9BFD-272E009B6029}"/>
    <dgm:cxn modelId="{1A4125D6-DB9F-B043-83D8-86CA5551775E}" type="presParOf" srcId="{938DE2D7-4D0B-D542-8A57-7DA65B4B67E6}" destId="{0E8722F2-6A07-2440-9567-BF6745A8503A}" srcOrd="0" destOrd="0" presId="urn:microsoft.com/office/officeart/2005/8/layout/vList2"/>
    <dgm:cxn modelId="{465B3421-605E-5445-AA62-5F76B811C47B}" type="presParOf" srcId="{938DE2D7-4D0B-D542-8A57-7DA65B4B67E6}" destId="{C208C66A-D76B-4F48-879C-2741B86821BD}" srcOrd="1" destOrd="0" presId="urn:microsoft.com/office/officeart/2005/8/layout/vList2"/>
    <dgm:cxn modelId="{14C08719-68DF-E642-9793-C34F485BE978}" type="presParOf" srcId="{938DE2D7-4D0B-D542-8A57-7DA65B4B67E6}" destId="{8C006E8A-FA76-6442-93CA-BECFD657E077}" srcOrd="2" destOrd="0" presId="urn:microsoft.com/office/officeart/2005/8/layout/vList2"/>
    <dgm:cxn modelId="{9BA04706-66D3-8544-B305-342E4B6807F6}" type="presParOf" srcId="{938DE2D7-4D0B-D542-8A57-7DA65B4B67E6}" destId="{C4E37780-6031-1F4A-92ED-A5E7E4B0A7C6}" srcOrd="3" destOrd="0" presId="urn:microsoft.com/office/officeart/2005/8/layout/vList2"/>
    <dgm:cxn modelId="{2FF65D22-AD61-464F-B3C2-9B16EFC8749B}" type="presParOf" srcId="{938DE2D7-4D0B-D542-8A57-7DA65B4B67E6}" destId="{04FBED11-7458-854D-8595-C76C66466F7D}" srcOrd="4" destOrd="0" presId="urn:microsoft.com/office/officeart/2005/8/layout/vList2"/>
    <dgm:cxn modelId="{0A8268B8-4E0C-FD43-968B-C32EEB974270}" type="presParOf" srcId="{938DE2D7-4D0B-D542-8A57-7DA65B4B67E6}" destId="{650D9A28-FBF2-2A4F-B1E6-CCBBABE6B3CC}" srcOrd="5" destOrd="0" presId="urn:microsoft.com/office/officeart/2005/8/layout/vList2"/>
    <dgm:cxn modelId="{043DF3EE-1C6D-9348-9B98-3797CA42CB83}" type="presParOf" srcId="{938DE2D7-4D0B-D542-8A57-7DA65B4B67E6}" destId="{8651F07D-DDCF-0F4E-A27A-021B02D826F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Monday: new letter-sound with a blending focus </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B1A4700C-CBB9-4414-A68F-94665AFE30B2}">
      <dgm:prSet/>
      <dgm:spPr>
        <a:solidFill>
          <a:srgbClr val="0070C0"/>
        </a:solidFill>
      </dgm:spPr>
      <dgm:t>
        <a:bodyPr/>
        <a:lstStyle/>
        <a:p>
          <a:r>
            <a:rPr lang="en-US" b="1" dirty="0"/>
            <a:t>Tuesday: repeat letter-sound with a segmenting focus </a:t>
          </a:r>
        </a:p>
      </dgm:t>
    </dgm:pt>
    <dgm:pt modelId="{2901552E-E988-4D58-951C-5A0E95205BD7}" type="parTrans" cxnId="{D377C2AF-77B3-4ECB-9CAA-0715D1ED3445}">
      <dgm:prSet/>
      <dgm:spPr/>
      <dgm:t>
        <a:bodyPr/>
        <a:lstStyle/>
        <a:p>
          <a:endParaRPr lang="en-US"/>
        </a:p>
      </dgm:t>
    </dgm:pt>
    <dgm:pt modelId="{C18FAB6D-6B4C-4565-9BFD-272E009B6029}" type="sibTrans" cxnId="{D377C2AF-77B3-4ECB-9CAA-0715D1ED3445}">
      <dgm:prSet/>
      <dgm:spPr/>
      <dgm:t>
        <a:bodyPr/>
        <a:lstStyle/>
        <a:p>
          <a:endParaRPr lang="en-US"/>
        </a:p>
      </dgm:t>
    </dgm:pt>
    <dgm:pt modelId="{C4068871-0FF5-4E4A-8FF5-8BB032CA9BC6}">
      <dgm:prSet/>
      <dgm:spPr>
        <a:solidFill>
          <a:srgbClr val="FFC000"/>
        </a:solidFill>
      </dgm:spPr>
      <dgm:t>
        <a:bodyPr/>
        <a:lstStyle/>
        <a:p>
          <a:r>
            <a:rPr lang="en-US" b="1" dirty="0"/>
            <a:t>Wednesday: new letter-sound with a blending focus </a:t>
          </a:r>
        </a:p>
      </dgm:t>
    </dgm:pt>
    <dgm:pt modelId="{48967FA7-82D3-4B12-A93E-230F6E26FE6B}" type="parTrans" cxnId="{117ECD95-948B-4786-BD0F-6A0601320F1C}">
      <dgm:prSet/>
      <dgm:spPr/>
      <dgm:t>
        <a:bodyPr/>
        <a:lstStyle/>
        <a:p>
          <a:endParaRPr lang="en-US"/>
        </a:p>
      </dgm:t>
    </dgm:pt>
    <dgm:pt modelId="{CFB47C81-6DC0-4549-964E-6C50224E9107}" type="sibTrans" cxnId="{117ECD95-948B-4786-BD0F-6A0601320F1C}">
      <dgm:prSet/>
      <dgm:spPr/>
      <dgm:t>
        <a:bodyPr/>
        <a:lstStyle/>
        <a:p>
          <a:endParaRPr lang="en-US"/>
        </a:p>
      </dgm:t>
    </dgm:pt>
    <dgm:pt modelId="{441908A3-BF40-D64C-904E-5BE13A40D6EF}">
      <dgm:prSet/>
      <dgm:spPr>
        <a:solidFill>
          <a:srgbClr val="FF9300"/>
        </a:solidFill>
      </dgm:spPr>
      <dgm:t>
        <a:bodyPr/>
        <a:lstStyle/>
        <a:p>
          <a:r>
            <a:rPr lang="en-US" b="1" dirty="0"/>
            <a:t>Thursday: repeat letter-sound with a segmenting focus </a:t>
          </a:r>
        </a:p>
      </dgm:t>
    </dgm:pt>
    <dgm:pt modelId="{C66CABC8-E02A-F442-A04B-D3ABFB1BBF02}" type="parTrans" cxnId="{05973278-8809-1D40-B77A-1345DEFE5FF8}">
      <dgm:prSet/>
      <dgm:spPr/>
      <dgm:t>
        <a:bodyPr/>
        <a:lstStyle/>
        <a:p>
          <a:endParaRPr lang="en-GB"/>
        </a:p>
      </dgm:t>
    </dgm:pt>
    <dgm:pt modelId="{D7EA4FC0-29F5-5249-ADB9-0B060393688D}" type="sibTrans" cxnId="{05973278-8809-1D40-B77A-1345DEFE5FF8}">
      <dgm:prSet/>
      <dgm:spPr/>
      <dgm:t>
        <a:bodyPr/>
        <a:lstStyle/>
        <a:p>
          <a:endParaRPr lang="en-GB"/>
        </a:p>
      </dgm:t>
    </dgm:pt>
    <dgm:pt modelId="{8A7205E4-0632-AD47-957C-580423ECAAE8}">
      <dgm:prSet/>
      <dgm:spPr>
        <a:solidFill>
          <a:schemeClr val="accent4"/>
        </a:solidFill>
      </dgm:spPr>
      <dgm:t>
        <a:bodyPr/>
        <a:lstStyle/>
        <a:p>
          <a:r>
            <a:rPr lang="en-US" b="1" dirty="0"/>
            <a:t>Friday: Common exception words (CEWs/tricky words), consolidation, assessment, enrichment</a:t>
          </a:r>
        </a:p>
      </dgm:t>
    </dgm:pt>
    <dgm:pt modelId="{937FBC47-5F39-2545-B7D7-56596B870D20}" type="parTrans" cxnId="{36698A80-B4EC-1040-A498-5FFC34B9E20B}">
      <dgm:prSet/>
      <dgm:spPr/>
      <dgm:t>
        <a:bodyPr/>
        <a:lstStyle/>
        <a:p>
          <a:endParaRPr lang="en-GB"/>
        </a:p>
      </dgm:t>
    </dgm:pt>
    <dgm:pt modelId="{2E90C667-47C9-624E-87EA-84D8474F7E7D}" type="sibTrans" cxnId="{36698A80-B4EC-1040-A498-5FFC34B9E20B}">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5">
        <dgm:presLayoutVars>
          <dgm:chMax val="0"/>
          <dgm:bulletEnabled val="1"/>
        </dgm:presLayoutVars>
      </dgm:prSet>
      <dgm:spPr/>
    </dgm:pt>
    <dgm:pt modelId="{C208C66A-D76B-4F48-879C-2741B86821BD}" type="pres">
      <dgm:prSet presAssocID="{6BC5C08E-7F98-4E54-9B6B-862BFB5F2ABE}" presName="spacer" presStyleCnt="0"/>
      <dgm:spPr/>
    </dgm:pt>
    <dgm:pt modelId="{8C006E8A-FA76-6442-93CA-BECFD657E077}" type="pres">
      <dgm:prSet presAssocID="{B1A4700C-CBB9-4414-A68F-94665AFE30B2}" presName="parentText" presStyleLbl="node1" presStyleIdx="1" presStyleCnt="5">
        <dgm:presLayoutVars>
          <dgm:chMax val="0"/>
          <dgm:bulletEnabled val="1"/>
        </dgm:presLayoutVars>
      </dgm:prSet>
      <dgm:spPr/>
    </dgm:pt>
    <dgm:pt modelId="{C4E37780-6031-1F4A-92ED-A5E7E4B0A7C6}" type="pres">
      <dgm:prSet presAssocID="{C18FAB6D-6B4C-4565-9BFD-272E009B6029}" presName="spacer" presStyleCnt="0"/>
      <dgm:spPr/>
    </dgm:pt>
    <dgm:pt modelId="{04FBED11-7458-854D-8595-C76C66466F7D}" type="pres">
      <dgm:prSet presAssocID="{C4068871-0FF5-4E4A-8FF5-8BB032CA9BC6}" presName="parentText" presStyleLbl="node1" presStyleIdx="2" presStyleCnt="5" custLinFactNeighborX="0" custLinFactNeighborY="2366">
        <dgm:presLayoutVars>
          <dgm:chMax val="0"/>
          <dgm:bulletEnabled val="1"/>
        </dgm:presLayoutVars>
      </dgm:prSet>
      <dgm:spPr/>
    </dgm:pt>
    <dgm:pt modelId="{650D9A28-FBF2-2A4F-B1E6-CCBBABE6B3CC}" type="pres">
      <dgm:prSet presAssocID="{CFB47C81-6DC0-4549-964E-6C50224E9107}" presName="spacer" presStyleCnt="0"/>
      <dgm:spPr/>
    </dgm:pt>
    <dgm:pt modelId="{8651F07D-DDCF-0F4E-A27A-021B02D826F5}" type="pres">
      <dgm:prSet presAssocID="{441908A3-BF40-D64C-904E-5BE13A40D6EF}" presName="parentText" presStyleLbl="node1" presStyleIdx="3" presStyleCnt="5">
        <dgm:presLayoutVars>
          <dgm:chMax val="0"/>
          <dgm:bulletEnabled val="1"/>
        </dgm:presLayoutVars>
      </dgm:prSet>
      <dgm:spPr/>
    </dgm:pt>
    <dgm:pt modelId="{DF4DFA46-8E5E-2A42-A7AF-E1B3DFE20909}" type="pres">
      <dgm:prSet presAssocID="{D7EA4FC0-29F5-5249-ADB9-0B060393688D}" presName="spacer" presStyleCnt="0"/>
      <dgm:spPr/>
    </dgm:pt>
    <dgm:pt modelId="{D1E18C56-5414-3540-B191-E1F627EA284A}" type="pres">
      <dgm:prSet presAssocID="{8A7205E4-0632-AD47-957C-580423ECAAE8}" presName="parentText" presStyleLbl="node1" presStyleIdx="4" presStyleCnt="5">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F488561B-7C01-324E-A1C2-D474440FC46A}" type="presOf" srcId="{B1A4700C-CBB9-4414-A68F-94665AFE30B2}" destId="{8C006E8A-FA76-6442-93CA-BECFD657E077}" srcOrd="0" destOrd="0" presId="urn:microsoft.com/office/officeart/2005/8/layout/vList2"/>
    <dgm:cxn modelId="{B0E35224-EC09-CD47-9861-8AC04D9F0029}" type="presOf" srcId="{C4068871-0FF5-4E4A-8FF5-8BB032CA9BC6}" destId="{04FBED11-7458-854D-8595-C76C66466F7D}"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6CDC8165-5036-AC48-953D-7193BF4D5A75}" type="presOf" srcId="{8A7205E4-0632-AD47-957C-580423ECAAE8}" destId="{D1E18C56-5414-3540-B191-E1F627EA284A}" srcOrd="0" destOrd="0" presId="urn:microsoft.com/office/officeart/2005/8/layout/vList2"/>
    <dgm:cxn modelId="{05973278-8809-1D40-B77A-1345DEFE5FF8}" srcId="{3B598556-8AEB-4B04-B745-6AC0C8857813}" destId="{441908A3-BF40-D64C-904E-5BE13A40D6EF}" srcOrd="3" destOrd="0" parTransId="{C66CABC8-E02A-F442-A04B-D3ABFB1BBF02}" sibTransId="{D7EA4FC0-29F5-5249-ADB9-0B060393688D}"/>
    <dgm:cxn modelId="{36698A80-B4EC-1040-A498-5FFC34B9E20B}" srcId="{3B598556-8AEB-4B04-B745-6AC0C8857813}" destId="{8A7205E4-0632-AD47-957C-580423ECAAE8}" srcOrd="4" destOrd="0" parTransId="{937FBC47-5F39-2545-B7D7-56596B870D20}" sibTransId="{2E90C667-47C9-624E-87EA-84D8474F7E7D}"/>
    <dgm:cxn modelId="{117ECD95-948B-4786-BD0F-6A0601320F1C}" srcId="{3B598556-8AEB-4B04-B745-6AC0C8857813}" destId="{C4068871-0FF5-4E4A-8FF5-8BB032CA9BC6}" srcOrd="2" destOrd="0" parTransId="{48967FA7-82D3-4B12-A93E-230F6E26FE6B}" sibTransId="{CFB47C81-6DC0-4549-964E-6C50224E9107}"/>
    <dgm:cxn modelId="{318D04A2-CE46-8845-8889-3CD3AB7C9FF9}" type="presOf" srcId="{441908A3-BF40-D64C-904E-5BE13A40D6EF}" destId="{8651F07D-DDCF-0F4E-A27A-021B02D826F5}"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D377C2AF-77B3-4ECB-9CAA-0715D1ED3445}" srcId="{3B598556-8AEB-4B04-B745-6AC0C8857813}" destId="{B1A4700C-CBB9-4414-A68F-94665AFE30B2}" srcOrd="1" destOrd="0" parTransId="{2901552E-E988-4D58-951C-5A0E95205BD7}" sibTransId="{C18FAB6D-6B4C-4565-9BFD-272E009B6029}"/>
    <dgm:cxn modelId="{1A4125D6-DB9F-B043-83D8-86CA5551775E}" type="presParOf" srcId="{938DE2D7-4D0B-D542-8A57-7DA65B4B67E6}" destId="{0E8722F2-6A07-2440-9567-BF6745A8503A}" srcOrd="0" destOrd="0" presId="urn:microsoft.com/office/officeart/2005/8/layout/vList2"/>
    <dgm:cxn modelId="{465B3421-605E-5445-AA62-5F76B811C47B}" type="presParOf" srcId="{938DE2D7-4D0B-D542-8A57-7DA65B4B67E6}" destId="{C208C66A-D76B-4F48-879C-2741B86821BD}" srcOrd="1" destOrd="0" presId="urn:microsoft.com/office/officeart/2005/8/layout/vList2"/>
    <dgm:cxn modelId="{14C08719-68DF-E642-9793-C34F485BE978}" type="presParOf" srcId="{938DE2D7-4D0B-D542-8A57-7DA65B4B67E6}" destId="{8C006E8A-FA76-6442-93CA-BECFD657E077}" srcOrd="2" destOrd="0" presId="urn:microsoft.com/office/officeart/2005/8/layout/vList2"/>
    <dgm:cxn modelId="{9BA04706-66D3-8544-B305-342E4B6807F6}" type="presParOf" srcId="{938DE2D7-4D0B-D542-8A57-7DA65B4B67E6}" destId="{C4E37780-6031-1F4A-92ED-A5E7E4B0A7C6}" srcOrd="3" destOrd="0" presId="urn:microsoft.com/office/officeart/2005/8/layout/vList2"/>
    <dgm:cxn modelId="{2FF65D22-AD61-464F-B3C2-9B16EFC8749B}" type="presParOf" srcId="{938DE2D7-4D0B-D542-8A57-7DA65B4B67E6}" destId="{04FBED11-7458-854D-8595-C76C66466F7D}" srcOrd="4" destOrd="0" presId="urn:microsoft.com/office/officeart/2005/8/layout/vList2"/>
    <dgm:cxn modelId="{0A8268B8-4E0C-FD43-968B-C32EEB974270}" type="presParOf" srcId="{938DE2D7-4D0B-D542-8A57-7DA65B4B67E6}" destId="{650D9A28-FBF2-2A4F-B1E6-CCBBABE6B3CC}" srcOrd="5" destOrd="0" presId="urn:microsoft.com/office/officeart/2005/8/layout/vList2"/>
    <dgm:cxn modelId="{043DF3EE-1C6D-9348-9B98-3797CA42CB83}" type="presParOf" srcId="{938DE2D7-4D0B-D542-8A57-7DA65B4B67E6}" destId="{8651F07D-DDCF-0F4E-A27A-021B02D826F5}" srcOrd="6" destOrd="0" presId="urn:microsoft.com/office/officeart/2005/8/layout/vList2"/>
    <dgm:cxn modelId="{31D43EE7-3087-1345-934D-6A81B922D028}" type="presParOf" srcId="{938DE2D7-4D0B-D542-8A57-7DA65B4B67E6}" destId="{DF4DFA46-8E5E-2A42-A7AF-E1B3DFE20909}" srcOrd="7" destOrd="0" presId="urn:microsoft.com/office/officeart/2005/8/layout/vList2"/>
    <dgm:cxn modelId="{AE86EBCC-192B-0746-87CB-437845BDD90B}" type="presParOf" srcId="{938DE2D7-4D0B-D542-8A57-7DA65B4B67E6}" destId="{D1E18C56-5414-3540-B191-E1F627EA284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s a t i p n m d g o c k</a:t>
          </a:r>
        </a:p>
        <a:p>
          <a:r>
            <a:rPr lang="en-US" b="1" dirty="0"/>
            <a:t>cvc words </a:t>
          </a:r>
        </a:p>
        <a:p>
          <a:r>
            <a:rPr lang="en-US" b="1" dirty="0"/>
            <a:t>I the go to no into</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1">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1A4125D6-DB9F-B043-83D8-86CA5551775E}" type="presParOf" srcId="{938DE2D7-4D0B-D542-8A57-7DA65B4B67E6}" destId="{0E8722F2-6A07-2440-9567-BF6745A8503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70C0"/>
        </a:solidFill>
      </dgm:spPr>
      <dgm:t>
        <a:bodyPr/>
        <a:lstStyle/>
        <a:p>
          <a:r>
            <a:rPr lang="en-US" b="1" dirty="0"/>
            <a:t>ck e u r h b f ff l ll ss</a:t>
          </a:r>
        </a:p>
        <a:p>
          <a:r>
            <a:rPr lang="en-US" b="1" dirty="0"/>
            <a:t>cvc, cvccvc words </a:t>
          </a:r>
        </a:p>
        <a:p>
          <a:r>
            <a:rPr lang="en-US" b="1" dirty="0"/>
            <a:t>I the go to no into</a:t>
          </a:r>
        </a:p>
        <a:p>
          <a:r>
            <a:rPr lang="en-US" b="1" dirty="0"/>
            <a:t>words with double letters </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1">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1A4125D6-DB9F-B043-83D8-86CA5551775E}" type="presParOf" srcId="{938DE2D7-4D0B-D542-8A57-7DA65B4B67E6}" destId="{0E8722F2-6A07-2440-9567-BF6745A8503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FF9300"/>
        </a:solidFill>
      </dgm:spPr>
      <dgm:t>
        <a:bodyPr/>
        <a:lstStyle/>
        <a:p>
          <a:r>
            <a:rPr lang="en-US" b="1" dirty="0"/>
            <a:t>j v w x y z zz qu</a:t>
          </a:r>
        </a:p>
        <a:p>
          <a:r>
            <a:rPr lang="en-US" b="1" dirty="0"/>
            <a:t>cvcc, ccvc words (e.g. jump, spin)</a:t>
          </a:r>
        </a:p>
        <a:p>
          <a:r>
            <a:rPr lang="en-US" b="1" dirty="0"/>
            <a:t>words ending s as /z/ (e.g. bags)</a:t>
          </a:r>
        </a:p>
        <a:p>
          <a:r>
            <a:rPr lang="en-US" b="1" dirty="0"/>
            <a:t>he she we me be was my you her they all are</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1">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1A4125D6-DB9F-B043-83D8-86CA5551775E}" type="presParOf" srcId="{938DE2D7-4D0B-D542-8A57-7DA65B4B67E6}" destId="{0E8722F2-6A07-2440-9567-BF6745A8503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ch sh th ng ai ee igh oa oo oo </a:t>
          </a:r>
        </a:p>
        <a:p>
          <a:r>
            <a:rPr lang="en-US" b="1" dirty="0"/>
            <a:t>he she we me be was my you her they all are</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1" custLinFactNeighborX="0" custLinFactNeighborY="-285">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1A4125D6-DB9F-B043-83D8-86CA5551775E}" type="presParOf" srcId="{938DE2D7-4D0B-D542-8A57-7DA65B4B67E6}" destId="{0E8722F2-6A07-2440-9567-BF6745A8503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70C0"/>
        </a:solidFill>
      </dgm:spPr>
      <dgm:t>
        <a:bodyPr/>
        <a:lstStyle/>
        <a:p>
          <a:r>
            <a:rPr lang="en-US" b="1" dirty="0"/>
            <a:t>ar or ur ow oi ear air ure er</a:t>
          </a:r>
        </a:p>
        <a:p>
          <a:r>
            <a:rPr lang="en-US" b="1" dirty="0"/>
            <a:t>some one said come do so were when have there out like little what </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1" custLinFactNeighborX="0" custLinFactNeighborY="-285">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1A4125D6-DB9F-B043-83D8-86CA5551775E}" type="presParOf" srcId="{938DE2D7-4D0B-D542-8A57-7DA65B4B67E6}" destId="{0E8722F2-6A07-2440-9567-BF6745A8503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FF9300"/>
        </a:solidFill>
      </dgm:spPr>
      <dgm:t>
        <a:bodyPr/>
        <a:lstStyle/>
        <a:p>
          <a:r>
            <a:rPr lang="en-US" b="1" dirty="0"/>
            <a:t>2. Mapped out structure</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4EFD859F-4D46-FE48-A27F-DEC6DF5B6287}">
      <dgm:prSet/>
      <dgm:spPr>
        <a:solidFill>
          <a:srgbClr val="FF9300"/>
        </a:solidFill>
      </dgm:spPr>
      <dgm:t>
        <a:bodyPr/>
        <a:lstStyle/>
        <a:p>
          <a:r>
            <a:rPr lang="en-US" b="1" dirty="0"/>
            <a:t>3. Straightforward clarity </a:t>
          </a:r>
        </a:p>
      </dgm:t>
    </dgm:pt>
    <dgm:pt modelId="{4D93D0F7-61C0-FC4C-A92A-A37AAF7D39BE}" type="parTrans" cxnId="{77E6D3B0-7172-B348-B86F-43747B9728F2}">
      <dgm:prSet/>
      <dgm:spPr/>
      <dgm:t>
        <a:bodyPr/>
        <a:lstStyle/>
        <a:p>
          <a:endParaRPr lang="en-GB"/>
        </a:p>
      </dgm:t>
    </dgm:pt>
    <dgm:pt modelId="{E20DC22A-2E63-4F44-8803-54D476C51F38}" type="sibTrans" cxnId="{77E6D3B0-7172-B348-B86F-43747B9728F2}">
      <dgm:prSet/>
      <dgm:spPr/>
      <dgm:t>
        <a:bodyPr/>
        <a:lstStyle/>
        <a:p>
          <a:endParaRPr lang="en-GB"/>
        </a:p>
      </dgm:t>
    </dgm:pt>
    <dgm:pt modelId="{5DDC906D-15A6-B049-A152-FB79F72A9D9C}">
      <dgm:prSet/>
      <dgm:spPr>
        <a:solidFill>
          <a:srgbClr val="FF9300"/>
        </a:solidFill>
      </dgm:spPr>
      <dgm:t>
        <a:bodyPr/>
        <a:lstStyle/>
        <a:p>
          <a:r>
            <a:rPr lang="en-US" b="1" dirty="0"/>
            <a:t>4. Engaging aesthetics </a:t>
          </a:r>
        </a:p>
      </dgm:t>
    </dgm:pt>
    <dgm:pt modelId="{0E46AAD0-34B4-3D45-82EE-081536C7B01D}" type="parTrans" cxnId="{177B6299-4602-E84B-B6C8-E8913D636BCB}">
      <dgm:prSet/>
      <dgm:spPr/>
      <dgm:t>
        <a:bodyPr/>
        <a:lstStyle/>
        <a:p>
          <a:endParaRPr lang="en-GB"/>
        </a:p>
      </dgm:t>
    </dgm:pt>
    <dgm:pt modelId="{0254B085-A673-544D-8D9A-06DA0345EA85}" type="sibTrans" cxnId="{177B6299-4602-E84B-B6C8-E8913D636BCB}">
      <dgm:prSet/>
      <dgm:spPr/>
      <dgm:t>
        <a:bodyPr/>
        <a:lstStyle/>
        <a:p>
          <a:endParaRPr lang="en-GB"/>
        </a:p>
      </dgm:t>
    </dgm:pt>
    <dgm:pt modelId="{8FFFF46B-24CB-BC49-A4CC-7A11AE47BE02}">
      <dgm:prSet/>
      <dgm:spPr>
        <a:solidFill>
          <a:srgbClr val="FF9300"/>
        </a:solidFill>
      </dgm:spPr>
      <dgm:t>
        <a:bodyPr/>
        <a:lstStyle/>
        <a:p>
          <a:r>
            <a:rPr lang="en-US" b="1" dirty="0"/>
            <a:t>1. Steady pace </a:t>
          </a:r>
        </a:p>
      </dgm:t>
    </dgm:pt>
    <dgm:pt modelId="{FC168ADF-A99B-FE49-B5EB-2FB2C5198260}" type="parTrans" cxnId="{EA70D993-C514-F043-AE0A-6238B955B93B}">
      <dgm:prSet/>
      <dgm:spPr/>
      <dgm:t>
        <a:bodyPr/>
        <a:lstStyle/>
        <a:p>
          <a:endParaRPr lang="en-GB"/>
        </a:p>
      </dgm:t>
    </dgm:pt>
    <dgm:pt modelId="{7AF4C360-49E0-5F43-8571-40C1A02575BE}" type="sibTrans" cxnId="{EA70D993-C514-F043-AE0A-6238B955B93B}">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A0F52FC7-5F4B-9A44-ADB0-4C1B3F1D2C22}" type="pres">
      <dgm:prSet presAssocID="{8FFFF46B-24CB-BC49-A4CC-7A11AE47BE02}" presName="parentText" presStyleLbl="node1" presStyleIdx="0" presStyleCnt="4">
        <dgm:presLayoutVars>
          <dgm:chMax val="0"/>
          <dgm:bulletEnabled val="1"/>
        </dgm:presLayoutVars>
      </dgm:prSet>
      <dgm:spPr/>
    </dgm:pt>
    <dgm:pt modelId="{F031DD74-6798-A348-BEEA-43B9D10030B3}" type="pres">
      <dgm:prSet presAssocID="{7AF4C360-49E0-5F43-8571-40C1A02575BE}" presName="spacer" presStyleCnt="0"/>
      <dgm:spPr/>
    </dgm:pt>
    <dgm:pt modelId="{0E8722F2-6A07-2440-9567-BF6745A8503A}" type="pres">
      <dgm:prSet presAssocID="{405AF074-B9DD-4891-A094-9A9DA0025270}" presName="parentText" presStyleLbl="node1" presStyleIdx="1" presStyleCnt="4">
        <dgm:presLayoutVars>
          <dgm:chMax val="0"/>
          <dgm:bulletEnabled val="1"/>
        </dgm:presLayoutVars>
      </dgm:prSet>
      <dgm:spPr/>
    </dgm:pt>
    <dgm:pt modelId="{33A09305-8D80-144D-9192-634274AB04CB}" type="pres">
      <dgm:prSet presAssocID="{6BC5C08E-7F98-4E54-9B6B-862BFB5F2ABE}" presName="spacer" presStyleCnt="0"/>
      <dgm:spPr/>
    </dgm:pt>
    <dgm:pt modelId="{DD88CD02-4EB2-B044-B717-216F4228024A}" type="pres">
      <dgm:prSet presAssocID="{4EFD859F-4D46-FE48-A27F-DEC6DF5B6287}" presName="parentText" presStyleLbl="node1" presStyleIdx="2" presStyleCnt="4">
        <dgm:presLayoutVars>
          <dgm:chMax val="0"/>
          <dgm:bulletEnabled val="1"/>
        </dgm:presLayoutVars>
      </dgm:prSet>
      <dgm:spPr/>
    </dgm:pt>
    <dgm:pt modelId="{D2F0B8B0-4B3F-0B48-8421-40956C7AD8B2}" type="pres">
      <dgm:prSet presAssocID="{E20DC22A-2E63-4F44-8803-54D476C51F38}" presName="spacer" presStyleCnt="0"/>
      <dgm:spPr/>
    </dgm:pt>
    <dgm:pt modelId="{0A07222C-A130-A545-A6C8-4F0E8FC09A0F}" type="pres">
      <dgm:prSet presAssocID="{5DDC906D-15A6-B049-A152-FB79F72A9D9C}" presName="parentText" presStyleLbl="node1" presStyleIdx="3" presStyleCnt="4">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DBCBAA92-0F86-C947-B024-999C963FC2BB}" type="presOf" srcId="{5DDC906D-15A6-B049-A152-FB79F72A9D9C}" destId="{0A07222C-A130-A545-A6C8-4F0E8FC09A0F}" srcOrd="0" destOrd="0" presId="urn:microsoft.com/office/officeart/2005/8/layout/vList2"/>
    <dgm:cxn modelId="{EA70D993-C514-F043-AE0A-6238B955B93B}" srcId="{3B598556-8AEB-4B04-B745-6AC0C8857813}" destId="{8FFFF46B-24CB-BC49-A4CC-7A11AE47BE02}" srcOrd="0" destOrd="0" parTransId="{FC168ADF-A99B-FE49-B5EB-2FB2C5198260}" sibTransId="{7AF4C360-49E0-5F43-8571-40C1A02575BE}"/>
    <dgm:cxn modelId="{177B6299-4602-E84B-B6C8-E8913D636BCB}" srcId="{3B598556-8AEB-4B04-B745-6AC0C8857813}" destId="{5DDC906D-15A6-B049-A152-FB79F72A9D9C}" srcOrd="3" destOrd="0" parTransId="{0E46AAD0-34B4-3D45-82EE-081536C7B01D}" sibTransId="{0254B085-A673-544D-8D9A-06DA0345EA85}"/>
    <dgm:cxn modelId="{9F755CA1-D3C9-D343-97A1-F5FDC2006452}" type="presOf" srcId="{8FFFF46B-24CB-BC49-A4CC-7A11AE47BE02}" destId="{A0F52FC7-5F4B-9A44-ADB0-4C1B3F1D2C22}" srcOrd="0" destOrd="0" presId="urn:microsoft.com/office/officeart/2005/8/layout/vList2"/>
    <dgm:cxn modelId="{2C29C6A5-F726-FC4F-8C46-1346090F279C}" type="presOf" srcId="{4EFD859F-4D46-FE48-A27F-DEC6DF5B6287}" destId="{DD88CD02-4EB2-B044-B717-216F4228024A}" srcOrd="0" destOrd="0" presId="urn:microsoft.com/office/officeart/2005/8/layout/vList2"/>
    <dgm:cxn modelId="{F2D63BAA-CB7A-4777-9085-A2EDEF2A4949}" srcId="{3B598556-8AEB-4B04-B745-6AC0C8857813}" destId="{405AF074-B9DD-4891-A094-9A9DA0025270}" srcOrd="1" destOrd="0" parTransId="{D3E48B89-A38B-47C7-8362-27345E5F7AE4}" sibTransId="{6BC5C08E-7F98-4E54-9B6B-862BFB5F2ABE}"/>
    <dgm:cxn modelId="{77E6D3B0-7172-B348-B86F-43747B9728F2}" srcId="{3B598556-8AEB-4B04-B745-6AC0C8857813}" destId="{4EFD859F-4D46-FE48-A27F-DEC6DF5B6287}" srcOrd="2" destOrd="0" parTransId="{4D93D0F7-61C0-FC4C-A92A-A37AAF7D39BE}" sibTransId="{E20DC22A-2E63-4F44-8803-54D476C51F38}"/>
    <dgm:cxn modelId="{3167B3B5-4009-EE4D-B693-1127E5759BB8}" type="presParOf" srcId="{938DE2D7-4D0B-D542-8A57-7DA65B4B67E6}" destId="{A0F52FC7-5F4B-9A44-ADB0-4C1B3F1D2C22}" srcOrd="0" destOrd="0" presId="urn:microsoft.com/office/officeart/2005/8/layout/vList2"/>
    <dgm:cxn modelId="{7D55BCDE-669D-A04B-AA89-4715AA840F9E}" type="presParOf" srcId="{938DE2D7-4D0B-D542-8A57-7DA65B4B67E6}" destId="{F031DD74-6798-A348-BEEA-43B9D10030B3}" srcOrd="1" destOrd="0" presId="urn:microsoft.com/office/officeart/2005/8/layout/vList2"/>
    <dgm:cxn modelId="{1A4125D6-DB9F-B043-83D8-86CA5551775E}" type="presParOf" srcId="{938DE2D7-4D0B-D542-8A57-7DA65B4B67E6}" destId="{0E8722F2-6A07-2440-9567-BF6745A8503A}" srcOrd="2" destOrd="0" presId="urn:microsoft.com/office/officeart/2005/8/layout/vList2"/>
    <dgm:cxn modelId="{CE05F52E-AEA0-654B-AFA8-5667E5D5123B}" type="presParOf" srcId="{938DE2D7-4D0B-D542-8A57-7DA65B4B67E6}" destId="{33A09305-8D80-144D-9192-634274AB04CB}" srcOrd="3" destOrd="0" presId="urn:microsoft.com/office/officeart/2005/8/layout/vList2"/>
    <dgm:cxn modelId="{F9A6AC87-D6A0-2B42-91C7-B111381473F1}" type="presParOf" srcId="{938DE2D7-4D0B-D542-8A57-7DA65B4B67E6}" destId="{DD88CD02-4EB2-B044-B717-216F4228024A}" srcOrd="4" destOrd="0" presId="urn:microsoft.com/office/officeart/2005/8/layout/vList2"/>
    <dgm:cxn modelId="{D7D24F2B-2B94-CD47-ABE2-A29EEA8E6B4B}" type="presParOf" srcId="{938DE2D7-4D0B-D542-8A57-7DA65B4B67E6}" destId="{D2F0B8B0-4B3F-0B48-8421-40956C7AD8B2}" srcOrd="5" destOrd="0" presId="urn:microsoft.com/office/officeart/2005/8/layout/vList2"/>
    <dgm:cxn modelId="{A51F5D82-E6AB-5D48-81B4-D60D950C7537}" type="presParOf" srcId="{938DE2D7-4D0B-D542-8A57-7DA65B4B67E6}" destId="{0A07222C-A130-A545-A6C8-4F0E8FC09A0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FF9300"/>
        </a:solidFill>
      </dgm:spPr>
      <dgm:t>
        <a:bodyPr/>
        <a:lstStyle/>
        <a:p>
          <a:r>
            <a:rPr lang="en-US" b="1" dirty="0"/>
            <a:t>wh  ph </a:t>
          </a:r>
        </a:p>
        <a:p>
          <a:r>
            <a:rPr lang="en-US" b="1" dirty="0"/>
            <a:t>/ai/ ay  a-e  a </a:t>
          </a:r>
        </a:p>
        <a:p>
          <a:r>
            <a:rPr lang="en-US" b="1" dirty="0"/>
            <a:t>/ee/ e-e  ie  ea</a:t>
          </a:r>
        </a:p>
        <a:p>
          <a:r>
            <a:rPr lang="en-US" b="1" dirty="0"/>
            <a:t>some one said come do so were when have there out like little what </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1" custLinFactNeighborX="0" custLinFactNeighborY="-285">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1A4125D6-DB9F-B043-83D8-86CA5551775E}" type="presParOf" srcId="{938DE2D7-4D0B-D542-8A57-7DA65B4B67E6}" destId="{0E8722F2-6A07-2440-9567-BF6745A8503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/igh/ i  i-e  ie  y</a:t>
          </a:r>
        </a:p>
        <a:p>
          <a:r>
            <a:rPr lang="en-US" b="1" dirty="0"/>
            <a:t>/oa/ o-e  ow  oe  o </a:t>
          </a:r>
        </a:p>
        <a:p>
          <a:r>
            <a:rPr lang="en-US" b="1" dirty="0"/>
            <a:t>/ee/ y  ey </a:t>
          </a:r>
        </a:p>
        <a:p>
          <a:r>
            <a:rPr lang="en-US" b="1" dirty="0"/>
            <a:t>some one said come do so were when have there out like little what </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1" custLinFactNeighborX="0" custLinFactNeighborY="-285">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1A4125D6-DB9F-B043-83D8-86CA5551775E}" type="presParOf" srcId="{938DE2D7-4D0B-D542-8A57-7DA65B4B67E6}" destId="{0E8722F2-6A07-2440-9567-BF6745A8503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70C0"/>
        </a:solidFill>
      </dgm:spPr>
      <dgm:t>
        <a:bodyPr/>
        <a:lstStyle/>
        <a:p>
          <a:r>
            <a:rPr lang="en-US" b="1" dirty="0"/>
            <a:t>/y+oo/ u  u-e  ue  ew</a:t>
          </a:r>
        </a:p>
        <a:p>
          <a:r>
            <a:rPr lang="en-US" b="1" dirty="0"/>
            <a:t>long /oo/ u  u-e  ue  ew</a:t>
          </a:r>
        </a:p>
        <a:p>
          <a:r>
            <a:rPr lang="en-US" b="1" dirty="0"/>
            <a:t>/ur/ er  ir</a:t>
          </a:r>
        </a:p>
        <a:p>
          <a:r>
            <a:rPr lang="en-US" b="1" dirty="0"/>
            <a:t>ou  oy </a:t>
          </a:r>
        </a:p>
        <a:p>
          <a:r>
            <a:rPr lang="en-US" b="1" dirty="0"/>
            <a:t>oh their people Mr Mrs looked called asked could water where </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1" custLinFactNeighborX="0" custLinFactNeighborY="-285">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1A4125D6-DB9F-B043-83D8-86CA5551775E}" type="presParOf" srcId="{938DE2D7-4D0B-D542-8A57-7DA65B4B67E6}" destId="{0E8722F2-6A07-2440-9567-BF6745A8503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FF9300"/>
        </a:solidFill>
      </dgm:spPr>
      <dgm:t>
        <a:bodyPr/>
        <a:lstStyle/>
        <a:p>
          <a:r>
            <a:rPr lang="en-US" b="1" dirty="0"/>
            <a:t>/or/ au aw al our ore oor augh</a:t>
          </a:r>
        </a:p>
        <a:p>
          <a:r>
            <a:rPr lang="en-US" b="1" dirty="0"/>
            <a:t>/oa/ ou                  long /oo/ ou </a:t>
          </a:r>
        </a:p>
        <a:p>
          <a:r>
            <a:rPr lang="en-US" b="1" dirty="0"/>
            <a:t>/ar/ a al                 /ur/ ear or </a:t>
          </a:r>
        </a:p>
        <a:p>
          <a:r>
            <a:rPr lang="en-US" b="1" dirty="0"/>
            <a:t>/eer/ eer ere           /air/ are ear ere </a:t>
          </a:r>
        </a:p>
        <a:p>
          <a:r>
            <a:rPr lang="en-US" b="1" dirty="0"/>
            <a:t>who again thought through many laughed because any eyes friends once please</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1" custLinFactNeighborX="0" custLinFactNeighborY="-285">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1A4125D6-DB9F-B043-83D8-86CA5551775E}" type="presParOf" srcId="{938DE2D7-4D0B-D542-8A57-7DA65B4B67E6}" destId="{0E8722F2-6A07-2440-9567-BF6745A8503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/s/ c se ce             /j/ g dge ge </a:t>
          </a:r>
        </a:p>
        <a:p>
          <a:r>
            <a:rPr lang="en-US" b="1" dirty="0"/>
            <a:t>/e/ ea                  /uh/ o </a:t>
          </a:r>
        </a:p>
        <a:p>
          <a:r>
            <a:rPr lang="en-US" b="1" dirty="0"/>
            <a:t>/k/ ch                 /sh/ ch</a:t>
          </a:r>
        </a:p>
        <a:p>
          <a:r>
            <a:rPr lang="en-US" b="1" dirty="0"/>
            <a:t>oh their people Mr Mrs looked called asked could water where </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1" custLinFactNeighborX="0" custLinFactNeighborY="-285">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1A4125D6-DB9F-B043-83D8-86CA5551775E}" type="presParOf" srcId="{938DE2D7-4D0B-D542-8A57-7DA65B4B67E6}" destId="{0E8722F2-6A07-2440-9567-BF6745A8503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70C0"/>
        </a:solidFill>
      </dgm:spPr>
      <dgm:t>
        <a:bodyPr/>
        <a:lstStyle/>
        <a:p>
          <a:r>
            <a:rPr lang="en-US" b="1" dirty="0"/>
            <a:t>le ed ed mb kn gn wr tch </a:t>
          </a:r>
        </a:p>
        <a:p>
          <a:r>
            <a:rPr lang="en-US" b="1" dirty="0"/>
            <a:t>/zh/ s  si  ge </a:t>
          </a:r>
        </a:p>
        <a:p>
          <a:r>
            <a:rPr lang="en-US" b="1" dirty="0"/>
            <a:t>oh their people Mr Mrs looked called asked could water where </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1" custLinFactNeighborX="0" custLinFactNeighborY="-285">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1A4125D6-DB9F-B043-83D8-86CA5551775E}" type="presParOf" srcId="{938DE2D7-4D0B-D542-8A57-7DA65B4B67E6}" destId="{0E8722F2-6A07-2440-9567-BF6745A8503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FF9300"/>
        </a:solidFill>
      </dgm:spPr>
      <dgm:t>
        <a:bodyPr/>
        <a:lstStyle/>
        <a:p>
          <a:r>
            <a:rPr lang="en-US" b="1" dirty="0"/>
            <a:t>/ch+u/ ture             /i/ y </a:t>
          </a:r>
        </a:p>
        <a:p>
          <a:r>
            <a:rPr lang="en-US" b="1" dirty="0"/>
            <a:t>/s/ sc st                 /o/ a </a:t>
          </a:r>
        </a:p>
        <a:p>
          <a:r>
            <a:rPr lang="en-US" b="1" dirty="0"/>
            <a:t>/sh/ ti ci ssi</a:t>
          </a:r>
        </a:p>
        <a:p>
          <a:r>
            <a:rPr lang="en-US" b="1" dirty="0"/>
            <a:t>who again thought through many laughed because any eyes friends once please</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1" custLinFactNeighborX="0" custLinFactNeighborY="-285">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1A4125D6-DB9F-B043-83D8-86CA5551775E}" type="presParOf" srcId="{938DE2D7-4D0B-D542-8A57-7DA65B4B67E6}" destId="{0E8722F2-6A07-2440-9567-BF6745A8503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Map against a calendar</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B1A4700C-CBB9-4414-A68F-94665AFE30B2}">
      <dgm:prSet/>
      <dgm:spPr>
        <a:solidFill>
          <a:srgbClr val="0070C0"/>
        </a:solidFill>
      </dgm:spPr>
      <dgm:t>
        <a:bodyPr/>
        <a:lstStyle/>
        <a:p>
          <a:r>
            <a:rPr lang="en-US" b="1" dirty="0"/>
            <a:t>Don’t be afraid to have a longer-term plan</a:t>
          </a:r>
        </a:p>
      </dgm:t>
    </dgm:pt>
    <dgm:pt modelId="{2901552E-E988-4D58-951C-5A0E95205BD7}" type="parTrans" cxnId="{D377C2AF-77B3-4ECB-9CAA-0715D1ED3445}">
      <dgm:prSet/>
      <dgm:spPr/>
      <dgm:t>
        <a:bodyPr/>
        <a:lstStyle/>
        <a:p>
          <a:endParaRPr lang="en-US"/>
        </a:p>
      </dgm:t>
    </dgm:pt>
    <dgm:pt modelId="{C18FAB6D-6B4C-4565-9BFD-272E009B6029}" type="sibTrans" cxnId="{D377C2AF-77B3-4ECB-9CAA-0715D1ED3445}">
      <dgm:prSet/>
      <dgm:spPr/>
      <dgm:t>
        <a:bodyPr/>
        <a:lstStyle/>
        <a:p>
          <a:endParaRPr lang="en-US"/>
        </a:p>
      </dgm:t>
    </dgm:pt>
    <dgm:pt modelId="{C4068871-0FF5-4E4A-8FF5-8BB032CA9BC6}">
      <dgm:prSet/>
      <dgm:spPr>
        <a:solidFill>
          <a:srgbClr val="FFC000"/>
        </a:solidFill>
      </dgm:spPr>
      <dgm:t>
        <a:bodyPr/>
        <a:lstStyle/>
        <a:p>
          <a:r>
            <a:rPr lang="en-US" b="1" dirty="0"/>
            <a:t>Start Year 1 on Reception Summer half-term 2</a:t>
          </a:r>
        </a:p>
      </dgm:t>
    </dgm:pt>
    <dgm:pt modelId="{48967FA7-82D3-4B12-A93E-230F6E26FE6B}" type="parTrans" cxnId="{117ECD95-948B-4786-BD0F-6A0601320F1C}">
      <dgm:prSet/>
      <dgm:spPr/>
      <dgm:t>
        <a:bodyPr/>
        <a:lstStyle/>
        <a:p>
          <a:endParaRPr lang="en-US"/>
        </a:p>
      </dgm:t>
    </dgm:pt>
    <dgm:pt modelId="{CFB47C81-6DC0-4549-964E-6C50224E9107}" type="sibTrans" cxnId="{117ECD95-948B-4786-BD0F-6A0601320F1C}">
      <dgm:prSet/>
      <dgm:spPr/>
      <dgm:t>
        <a:bodyPr/>
        <a:lstStyle/>
        <a:p>
          <a:endParaRPr lang="en-US"/>
        </a:p>
      </dgm:t>
    </dgm:pt>
    <dgm:pt modelId="{441908A3-BF40-D64C-904E-5BE13A40D6EF}">
      <dgm:prSet/>
      <dgm:spPr>
        <a:solidFill>
          <a:srgbClr val="FF9300"/>
        </a:solidFill>
      </dgm:spPr>
      <dgm:t>
        <a:bodyPr/>
        <a:lstStyle/>
        <a:p>
          <a:r>
            <a:rPr lang="en-US" b="1" dirty="0"/>
            <a:t>Know your children</a:t>
          </a:r>
        </a:p>
      </dgm:t>
    </dgm:pt>
    <dgm:pt modelId="{C66CABC8-E02A-F442-A04B-D3ABFB1BBF02}" type="parTrans" cxnId="{05973278-8809-1D40-B77A-1345DEFE5FF8}">
      <dgm:prSet/>
      <dgm:spPr/>
      <dgm:t>
        <a:bodyPr/>
        <a:lstStyle/>
        <a:p>
          <a:endParaRPr lang="en-GB"/>
        </a:p>
      </dgm:t>
    </dgm:pt>
    <dgm:pt modelId="{D7EA4FC0-29F5-5249-ADB9-0B060393688D}" type="sibTrans" cxnId="{05973278-8809-1D40-B77A-1345DEFE5FF8}">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4">
        <dgm:presLayoutVars>
          <dgm:chMax val="0"/>
          <dgm:bulletEnabled val="1"/>
        </dgm:presLayoutVars>
      </dgm:prSet>
      <dgm:spPr/>
    </dgm:pt>
    <dgm:pt modelId="{C208C66A-D76B-4F48-879C-2741B86821BD}" type="pres">
      <dgm:prSet presAssocID="{6BC5C08E-7F98-4E54-9B6B-862BFB5F2ABE}" presName="spacer" presStyleCnt="0"/>
      <dgm:spPr/>
    </dgm:pt>
    <dgm:pt modelId="{8C006E8A-FA76-6442-93CA-BECFD657E077}" type="pres">
      <dgm:prSet presAssocID="{B1A4700C-CBB9-4414-A68F-94665AFE30B2}" presName="parentText" presStyleLbl="node1" presStyleIdx="1" presStyleCnt="4">
        <dgm:presLayoutVars>
          <dgm:chMax val="0"/>
          <dgm:bulletEnabled val="1"/>
        </dgm:presLayoutVars>
      </dgm:prSet>
      <dgm:spPr/>
    </dgm:pt>
    <dgm:pt modelId="{C4E37780-6031-1F4A-92ED-A5E7E4B0A7C6}" type="pres">
      <dgm:prSet presAssocID="{C18FAB6D-6B4C-4565-9BFD-272E009B6029}" presName="spacer" presStyleCnt="0"/>
      <dgm:spPr/>
    </dgm:pt>
    <dgm:pt modelId="{04FBED11-7458-854D-8595-C76C66466F7D}" type="pres">
      <dgm:prSet presAssocID="{C4068871-0FF5-4E4A-8FF5-8BB032CA9BC6}" presName="parentText" presStyleLbl="node1" presStyleIdx="2" presStyleCnt="4" custLinFactNeighborX="0" custLinFactNeighborY="2366">
        <dgm:presLayoutVars>
          <dgm:chMax val="0"/>
          <dgm:bulletEnabled val="1"/>
        </dgm:presLayoutVars>
      </dgm:prSet>
      <dgm:spPr/>
    </dgm:pt>
    <dgm:pt modelId="{650D9A28-FBF2-2A4F-B1E6-CCBBABE6B3CC}" type="pres">
      <dgm:prSet presAssocID="{CFB47C81-6DC0-4549-964E-6C50224E9107}" presName="spacer" presStyleCnt="0"/>
      <dgm:spPr/>
    </dgm:pt>
    <dgm:pt modelId="{8651F07D-DDCF-0F4E-A27A-021B02D826F5}" type="pres">
      <dgm:prSet presAssocID="{441908A3-BF40-D64C-904E-5BE13A40D6EF}" presName="parentText" presStyleLbl="node1" presStyleIdx="3" presStyleCnt="4">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F488561B-7C01-324E-A1C2-D474440FC46A}" type="presOf" srcId="{B1A4700C-CBB9-4414-A68F-94665AFE30B2}" destId="{8C006E8A-FA76-6442-93CA-BECFD657E077}" srcOrd="0" destOrd="0" presId="urn:microsoft.com/office/officeart/2005/8/layout/vList2"/>
    <dgm:cxn modelId="{B0E35224-EC09-CD47-9861-8AC04D9F0029}" type="presOf" srcId="{C4068871-0FF5-4E4A-8FF5-8BB032CA9BC6}" destId="{04FBED11-7458-854D-8595-C76C66466F7D}"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05973278-8809-1D40-B77A-1345DEFE5FF8}" srcId="{3B598556-8AEB-4B04-B745-6AC0C8857813}" destId="{441908A3-BF40-D64C-904E-5BE13A40D6EF}" srcOrd="3" destOrd="0" parTransId="{C66CABC8-E02A-F442-A04B-D3ABFB1BBF02}" sibTransId="{D7EA4FC0-29F5-5249-ADB9-0B060393688D}"/>
    <dgm:cxn modelId="{117ECD95-948B-4786-BD0F-6A0601320F1C}" srcId="{3B598556-8AEB-4B04-B745-6AC0C8857813}" destId="{C4068871-0FF5-4E4A-8FF5-8BB032CA9BC6}" srcOrd="2" destOrd="0" parTransId="{48967FA7-82D3-4B12-A93E-230F6E26FE6B}" sibTransId="{CFB47C81-6DC0-4549-964E-6C50224E9107}"/>
    <dgm:cxn modelId="{318D04A2-CE46-8845-8889-3CD3AB7C9FF9}" type="presOf" srcId="{441908A3-BF40-D64C-904E-5BE13A40D6EF}" destId="{8651F07D-DDCF-0F4E-A27A-021B02D826F5}"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D377C2AF-77B3-4ECB-9CAA-0715D1ED3445}" srcId="{3B598556-8AEB-4B04-B745-6AC0C8857813}" destId="{B1A4700C-CBB9-4414-A68F-94665AFE30B2}" srcOrd="1" destOrd="0" parTransId="{2901552E-E988-4D58-951C-5A0E95205BD7}" sibTransId="{C18FAB6D-6B4C-4565-9BFD-272E009B6029}"/>
    <dgm:cxn modelId="{1A4125D6-DB9F-B043-83D8-86CA5551775E}" type="presParOf" srcId="{938DE2D7-4D0B-D542-8A57-7DA65B4B67E6}" destId="{0E8722F2-6A07-2440-9567-BF6745A8503A}" srcOrd="0" destOrd="0" presId="urn:microsoft.com/office/officeart/2005/8/layout/vList2"/>
    <dgm:cxn modelId="{465B3421-605E-5445-AA62-5F76B811C47B}" type="presParOf" srcId="{938DE2D7-4D0B-D542-8A57-7DA65B4B67E6}" destId="{C208C66A-D76B-4F48-879C-2741B86821BD}" srcOrd="1" destOrd="0" presId="urn:microsoft.com/office/officeart/2005/8/layout/vList2"/>
    <dgm:cxn modelId="{14C08719-68DF-E642-9793-C34F485BE978}" type="presParOf" srcId="{938DE2D7-4D0B-D542-8A57-7DA65B4B67E6}" destId="{8C006E8A-FA76-6442-93CA-BECFD657E077}" srcOrd="2" destOrd="0" presId="urn:microsoft.com/office/officeart/2005/8/layout/vList2"/>
    <dgm:cxn modelId="{9BA04706-66D3-8544-B305-342E4B6807F6}" type="presParOf" srcId="{938DE2D7-4D0B-D542-8A57-7DA65B4B67E6}" destId="{C4E37780-6031-1F4A-92ED-A5E7E4B0A7C6}" srcOrd="3" destOrd="0" presId="urn:microsoft.com/office/officeart/2005/8/layout/vList2"/>
    <dgm:cxn modelId="{2FF65D22-AD61-464F-B3C2-9B16EFC8749B}" type="presParOf" srcId="{938DE2D7-4D0B-D542-8A57-7DA65B4B67E6}" destId="{04FBED11-7458-854D-8595-C76C66466F7D}" srcOrd="4" destOrd="0" presId="urn:microsoft.com/office/officeart/2005/8/layout/vList2"/>
    <dgm:cxn modelId="{0A8268B8-4E0C-FD43-968B-C32EEB974270}" type="presParOf" srcId="{938DE2D7-4D0B-D542-8A57-7DA65B4B67E6}" destId="{650D9A28-FBF2-2A4F-B1E6-CCBBABE6B3CC}" srcOrd="5" destOrd="0" presId="urn:microsoft.com/office/officeart/2005/8/layout/vList2"/>
    <dgm:cxn modelId="{043DF3EE-1C6D-9348-9B98-3797CA42CB83}" type="presParOf" srcId="{938DE2D7-4D0B-D542-8A57-7DA65B4B67E6}" destId="{8651F07D-DDCF-0F4E-A27A-021B02D826F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FF23C42-1A91-5043-BE94-A02572C73057}"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GB"/>
        </a:p>
      </dgm:t>
    </dgm:pt>
    <dgm:pt modelId="{3EFFA98F-002A-284F-97E5-E8C66B6E5550}">
      <dgm:prSet phldrT="[Text]"/>
      <dgm:spPr/>
      <dgm:t>
        <a:bodyPr/>
        <a:lstStyle/>
        <a:p>
          <a:r>
            <a:rPr lang="en-GB" dirty="0"/>
            <a:t>Revisit and review</a:t>
          </a:r>
        </a:p>
      </dgm:t>
    </dgm:pt>
    <dgm:pt modelId="{58840474-C06E-9643-AE6C-549B1265D84A}" type="parTrans" cxnId="{1C367B51-11E9-094C-91D0-3FC9B12DD838}">
      <dgm:prSet/>
      <dgm:spPr/>
      <dgm:t>
        <a:bodyPr/>
        <a:lstStyle/>
        <a:p>
          <a:endParaRPr lang="en-GB"/>
        </a:p>
      </dgm:t>
    </dgm:pt>
    <dgm:pt modelId="{2419B49B-FAA2-9E47-B1D1-C7C8F38B0AD8}" type="sibTrans" cxnId="{1C367B51-11E9-094C-91D0-3FC9B12DD838}">
      <dgm:prSet/>
      <dgm:spPr/>
      <dgm:t>
        <a:bodyPr/>
        <a:lstStyle/>
        <a:p>
          <a:endParaRPr lang="en-GB"/>
        </a:p>
      </dgm:t>
    </dgm:pt>
    <dgm:pt modelId="{79875DBA-3C55-3342-A7D9-6947E389957C}">
      <dgm:prSet phldrT="[Text]"/>
      <dgm:spPr/>
      <dgm:t>
        <a:bodyPr/>
        <a:lstStyle/>
        <a:p>
          <a:r>
            <a:rPr lang="en-GB" dirty="0"/>
            <a:t>Teach</a:t>
          </a:r>
        </a:p>
      </dgm:t>
    </dgm:pt>
    <dgm:pt modelId="{5AB3A6EB-A67E-C148-8400-68D62B8DF051}" type="parTrans" cxnId="{9E042EAD-1DFA-6045-8C58-3D31585611BB}">
      <dgm:prSet/>
      <dgm:spPr/>
      <dgm:t>
        <a:bodyPr/>
        <a:lstStyle/>
        <a:p>
          <a:endParaRPr lang="en-GB"/>
        </a:p>
      </dgm:t>
    </dgm:pt>
    <dgm:pt modelId="{401A9E4F-5967-E441-B88F-31926CF8441B}" type="sibTrans" cxnId="{9E042EAD-1DFA-6045-8C58-3D31585611BB}">
      <dgm:prSet/>
      <dgm:spPr/>
      <dgm:t>
        <a:bodyPr/>
        <a:lstStyle/>
        <a:p>
          <a:endParaRPr lang="en-GB"/>
        </a:p>
      </dgm:t>
    </dgm:pt>
    <dgm:pt modelId="{51462425-4590-7148-80AF-B344584C178A}">
      <dgm:prSet phldrT="[Text]"/>
      <dgm:spPr/>
      <dgm:t>
        <a:bodyPr/>
        <a:lstStyle/>
        <a:p>
          <a:r>
            <a:rPr lang="en-GB" dirty="0"/>
            <a:t>Practise</a:t>
          </a:r>
        </a:p>
      </dgm:t>
    </dgm:pt>
    <dgm:pt modelId="{E4DE7251-D329-1F4A-A778-BDFF989962BA}" type="parTrans" cxnId="{0DA03023-E024-9F40-8F60-D0890E492364}">
      <dgm:prSet/>
      <dgm:spPr/>
      <dgm:t>
        <a:bodyPr/>
        <a:lstStyle/>
        <a:p>
          <a:endParaRPr lang="en-GB"/>
        </a:p>
      </dgm:t>
    </dgm:pt>
    <dgm:pt modelId="{D7DD7B74-2726-494F-9732-BAB6D63A4372}" type="sibTrans" cxnId="{0DA03023-E024-9F40-8F60-D0890E492364}">
      <dgm:prSet/>
      <dgm:spPr/>
      <dgm:t>
        <a:bodyPr/>
        <a:lstStyle/>
        <a:p>
          <a:endParaRPr lang="en-GB"/>
        </a:p>
      </dgm:t>
    </dgm:pt>
    <dgm:pt modelId="{01B35F12-3194-764B-99C4-F652CEA47C93}">
      <dgm:prSet phldrT="[Text]"/>
      <dgm:spPr/>
      <dgm:t>
        <a:bodyPr/>
        <a:lstStyle/>
        <a:p>
          <a:r>
            <a:rPr lang="en-GB" dirty="0"/>
            <a:t>Apply</a:t>
          </a:r>
        </a:p>
      </dgm:t>
    </dgm:pt>
    <dgm:pt modelId="{B133EE0E-D3D5-4442-88E3-82EA27945D10}" type="parTrans" cxnId="{719DBAD7-399A-AA49-9CE1-806F8963E41C}">
      <dgm:prSet/>
      <dgm:spPr/>
      <dgm:t>
        <a:bodyPr/>
        <a:lstStyle/>
        <a:p>
          <a:endParaRPr lang="en-GB"/>
        </a:p>
      </dgm:t>
    </dgm:pt>
    <dgm:pt modelId="{8961B891-0F70-FB41-B2B9-AC755F9123D3}" type="sibTrans" cxnId="{719DBAD7-399A-AA49-9CE1-806F8963E41C}">
      <dgm:prSet/>
      <dgm:spPr/>
      <dgm:t>
        <a:bodyPr/>
        <a:lstStyle/>
        <a:p>
          <a:endParaRPr lang="en-GB"/>
        </a:p>
      </dgm:t>
    </dgm:pt>
    <dgm:pt modelId="{73F861EE-6097-154B-909C-FFE9985FB4DC}">
      <dgm:prSet phldrT="[Text]"/>
      <dgm:spPr/>
      <dgm:t>
        <a:bodyPr/>
        <a:lstStyle/>
        <a:p>
          <a:r>
            <a:rPr lang="en-GB" dirty="0"/>
            <a:t>Assess/ consolidate</a:t>
          </a:r>
        </a:p>
      </dgm:t>
    </dgm:pt>
    <dgm:pt modelId="{6813E716-0544-EA45-BDE2-86063C45CA73}" type="parTrans" cxnId="{246B89C4-0592-2F4F-A7C2-D10D2C815141}">
      <dgm:prSet/>
      <dgm:spPr/>
      <dgm:t>
        <a:bodyPr/>
        <a:lstStyle/>
        <a:p>
          <a:endParaRPr lang="en-GB"/>
        </a:p>
      </dgm:t>
    </dgm:pt>
    <dgm:pt modelId="{2C151E08-89C7-194B-A3C3-0738546E4FE6}" type="sibTrans" cxnId="{246B89C4-0592-2F4F-A7C2-D10D2C815141}">
      <dgm:prSet/>
      <dgm:spPr/>
      <dgm:t>
        <a:bodyPr/>
        <a:lstStyle/>
        <a:p>
          <a:endParaRPr lang="en-GB"/>
        </a:p>
      </dgm:t>
    </dgm:pt>
    <dgm:pt modelId="{4D684E6E-8F9A-7E46-9605-FD007CE42E3F}" type="pres">
      <dgm:prSet presAssocID="{BFF23C42-1A91-5043-BE94-A02572C73057}" presName="cycle" presStyleCnt="0">
        <dgm:presLayoutVars>
          <dgm:dir/>
          <dgm:resizeHandles val="exact"/>
        </dgm:presLayoutVars>
      </dgm:prSet>
      <dgm:spPr/>
    </dgm:pt>
    <dgm:pt modelId="{F98BD877-8127-F540-B6F8-BD4A88C50DF7}" type="pres">
      <dgm:prSet presAssocID="{3EFFA98F-002A-284F-97E5-E8C66B6E5550}" presName="node" presStyleLbl="node1" presStyleIdx="0" presStyleCnt="5" custRadScaleRad="100064">
        <dgm:presLayoutVars>
          <dgm:bulletEnabled val="1"/>
        </dgm:presLayoutVars>
      </dgm:prSet>
      <dgm:spPr/>
    </dgm:pt>
    <dgm:pt modelId="{F0C286D3-C420-554F-9736-83075EB5C10B}" type="pres">
      <dgm:prSet presAssocID="{2419B49B-FAA2-9E47-B1D1-C7C8F38B0AD8}" presName="sibTrans" presStyleLbl="sibTrans2D1" presStyleIdx="0" presStyleCnt="5"/>
      <dgm:spPr/>
    </dgm:pt>
    <dgm:pt modelId="{6D80CBC5-88EB-854A-955A-B6345B9DC627}" type="pres">
      <dgm:prSet presAssocID="{2419B49B-FAA2-9E47-B1D1-C7C8F38B0AD8}" presName="connectorText" presStyleLbl="sibTrans2D1" presStyleIdx="0" presStyleCnt="5"/>
      <dgm:spPr/>
    </dgm:pt>
    <dgm:pt modelId="{BE174FD8-8E93-334F-899A-6A84465FA5EA}" type="pres">
      <dgm:prSet presAssocID="{79875DBA-3C55-3342-A7D9-6947E389957C}" presName="node" presStyleLbl="node1" presStyleIdx="1" presStyleCnt="5">
        <dgm:presLayoutVars>
          <dgm:bulletEnabled val="1"/>
        </dgm:presLayoutVars>
      </dgm:prSet>
      <dgm:spPr/>
    </dgm:pt>
    <dgm:pt modelId="{F3D227E2-D354-0245-B0E7-0FFBFA6BBE63}" type="pres">
      <dgm:prSet presAssocID="{401A9E4F-5967-E441-B88F-31926CF8441B}" presName="sibTrans" presStyleLbl="sibTrans2D1" presStyleIdx="1" presStyleCnt="5"/>
      <dgm:spPr/>
    </dgm:pt>
    <dgm:pt modelId="{71C742A0-2FDE-B14D-8F7F-65CEC235E957}" type="pres">
      <dgm:prSet presAssocID="{401A9E4F-5967-E441-B88F-31926CF8441B}" presName="connectorText" presStyleLbl="sibTrans2D1" presStyleIdx="1" presStyleCnt="5"/>
      <dgm:spPr/>
    </dgm:pt>
    <dgm:pt modelId="{16BB01A7-5E72-0549-A252-890FDDD70D4A}" type="pres">
      <dgm:prSet presAssocID="{51462425-4590-7148-80AF-B344584C178A}" presName="node" presStyleLbl="node1" presStyleIdx="2" presStyleCnt="5">
        <dgm:presLayoutVars>
          <dgm:bulletEnabled val="1"/>
        </dgm:presLayoutVars>
      </dgm:prSet>
      <dgm:spPr/>
    </dgm:pt>
    <dgm:pt modelId="{AC879F32-234B-4A4B-9D82-5E23048C071F}" type="pres">
      <dgm:prSet presAssocID="{D7DD7B74-2726-494F-9732-BAB6D63A4372}" presName="sibTrans" presStyleLbl="sibTrans2D1" presStyleIdx="2" presStyleCnt="5"/>
      <dgm:spPr/>
    </dgm:pt>
    <dgm:pt modelId="{BF3157F5-C1EE-7946-9F2E-A95C9E9CAD7B}" type="pres">
      <dgm:prSet presAssocID="{D7DD7B74-2726-494F-9732-BAB6D63A4372}" presName="connectorText" presStyleLbl="sibTrans2D1" presStyleIdx="2" presStyleCnt="5"/>
      <dgm:spPr/>
    </dgm:pt>
    <dgm:pt modelId="{251DCC4A-1443-BE47-9E2D-1621FEFD2A2F}" type="pres">
      <dgm:prSet presAssocID="{01B35F12-3194-764B-99C4-F652CEA47C93}" presName="node" presStyleLbl="node1" presStyleIdx="3" presStyleCnt="5">
        <dgm:presLayoutVars>
          <dgm:bulletEnabled val="1"/>
        </dgm:presLayoutVars>
      </dgm:prSet>
      <dgm:spPr/>
    </dgm:pt>
    <dgm:pt modelId="{A2BC684E-8285-8441-B42E-A1565F810CE7}" type="pres">
      <dgm:prSet presAssocID="{8961B891-0F70-FB41-B2B9-AC755F9123D3}" presName="sibTrans" presStyleLbl="sibTrans2D1" presStyleIdx="3" presStyleCnt="5"/>
      <dgm:spPr/>
    </dgm:pt>
    <dgm:pt modelId="{0362AB94-258E-C940-A264-2685EE1939F3}" type="pres">
      <dgm:prSet presAssocID="{8961B891-0F70-FB41-B2B9-AC755F9123D3}" presName="connectorText" presStyleLbl="sibTrans2D1" presStyleIdx="3" presStyleCnt="5"/>
      <dgm:spPr/>
    </dgm:pt>
    <dgm:pt modelId="{C62B150E-1EFC-6840-94D7-9683729C2495}" type="pres">
      <dgm:prSet presAssocID="{73F861EE-6097-154B-909C-FFE9985FB4DC}" presName="node" presStyleLbl="node1" presStyleIdx="4" presStyleCnt="5">
        <dgm:presLayoutVars>
          <dgm:bulletEnabled val="1"/>
        </dgm:presLayoutVars>
      </dgm:prSet>
      <dgm:spPr/>
    </dgm:pt>
    <dgm:pt modelId="{2484672D-E8C7-B245-99D7-2EAF31C4AE03}" type="pres">
      <dgm:prSet presAssocID="{2C151E08-89C7-194B-A3C3-0738546E4FE6}" presName="sibTrans" presStyleLbl="sibTrans2D1" presStyleIdx="4" presStyleCnt="5"/>
      <dgm:spPr/>
    </dgm:pt>
    <dgm:pt modelId="{678C6159-66FA-5E4F-9D45-5B6D39A56725}" type="pres">
      <dgm:prSet presAssocID="{2C151E08-89C7-194B-A3C3-0738546E4FE6}" presName="connectorText" presStyleLbl="sibTrans2D1" presStyleIdx="4" presStyleCnt="5"/>
      <dgm:spPr/>
    </dgm:pt>
  </dgm:ptLst>
  <dgm:cxnLst>
    <dgm:cxn modelId="{95A9FD04-BC0E-C944-A838-77B42A2C4F61}" type="presOf" srcId="{D7DD7B74-2726-494F-9732-BAB6D63A4372}" destId="{BF3157F5-C1EE-7946-9F2E-A95C9E9CAD7B}" srcOrd="1" destOrd="0" presId="urn:microsoft.com/office/officeart/2005/8/layout/cycle2"/>
    <dgm:cxn modelId="{766BD00F-86F9-B348-A33D-4562B947C5E9}" type="presOf" srcId="{D7DD7B74-2726-494F-9732-BAB6D63A4372}" destId="{AC879F32-234B-4A4B-9D82-5E23048C071F}" srcOrd="0" destOrd="0" presId="urn:microsoft.com/office/officeart/2005/8/layout/cycle2"/>
    <dgm:cxn modelId="{E8274E11-913C-4C42-9C74-10E55A7E1F53}" type="presOf" srcId="{2C151E08-89C7-194B-A3C3-0738546E4FE6}" destId="{2484672D-E8C7-B245-99D7-2EAF31C4AE03}" srcOrd="0" destOrd="0" presId="urn:microsoft.com/office/officeart/2005/8/layout/cycle2"/>
    <dgm:cxn modelId="{68010418-316F-6744-AED3-58B0D64D8A23}" type="presOf" srcId="{401A9E4F-5967-E441-B88F-31926CF8441B}" destId="{F3D227E2-D354-0245-B0E7-0FFBFA6BBE63}" srcOrd="0" destOrd="0" presId="urn:microsoft.com/office/officeart/2005/8/layout/cycle2"/>
    <dgm:cxn modelId="{0C821F21-FBE2-D949-928A-7DC5CE660B04}" type="presOf" srcId="{51462425-4590-7148-80AF-B344584C178A}" destId="{16BB01A7-5E72-0549-A252-890FDDD70D4A}" srcOrd="0" destOrd="0" presId="urn:microsoft.com/office/officeart/2005/8/layout/cycle2"/>
    <dgm:cxn modelId="{0DA03023-E024-9F40-8F60-D0890E492364}" srcId="{BFF23C42-1A91-5043-BE94-A02572C73057}" destId="{51462425-4590-7148-80AF-B344584C178A}" srcOrd="2" destOrd="0" parTransId="{E4DE7251-D329-1F4A-A778-BDFF989962BA}" sibTransId="{D7DD7B74-2726-494F-9732-BAB6D63A4372}"/>
    <dgm:cxn modelId="{D9D93727-9184-CD4B-B9DE-02259FE82979}" type="presOf" srcId="{2419B49B-FAA2-9E47-B1D1-C7C8F38B0AD8}" destId="{F0C286D3-C420-554F-9736-83075EB5C10B}" srcOrd="0" destOrd="0" presId="urn:microsoft.com/office/officeart/2005/8/layout/cycle2"/>
    <dgm:cxn modelId="{F6D5A141-0F03-C445-9A95-9D791A8AB42B}" type="presOf" srcId="{8961B891-0F70-FB41-B2B9-AC755F9123D3}" destId="{A2BC684E-8285-8441-B42E-A1565F810CE7}" srcOrd="0" destOrd="0" presId="urn:microsoft.com/office/officeart/2005/8/layout/cycle2"/>
    <dgm:cxn modelId="{D6E5C14B-12BF-E248-9AAD-AE5636C869B1}" type="presOf" srcId="{2419B49B-FAA2-9E47-B1D1-C7C8F38B0AD8}" destId="{6D80CBC5-88EB-854A-955A-B6345B9DC627}" srcOrd="1" destOrd="0" presId="urn:microsoft.com/office/officeart/2005/8/layout/cycle2"/>
    <dgm:cxn modelId="{1C367B51-11E9-094C-91D0-3FC9B12DD838}" srcId="{BFF23C42-1A91-5043-BE94-A02572C73057}" destId="{3EFFA98F-002A-284F-97E5-E8C66B6E5550}" srcOrd="0" destOrd="0" parTransId="{58840474-C06E-9643-AE6C-549B1265D84A}" sibTransId="{2419B49B-FAA2-9E47-B1D1-C7C8F38B0AD8}"/>
    <dgm:cxn modelId="{8B129758-D83B-CB42-A7D8-E1BC8CD04FE9}" type="presOf" srcId="{3EFFA98F-002A-284F-97E5-E8C66B6E5550}" destId="{F98BD877-8127-F540-B6F8-BD4A88C50DF7}" srcOrd="0" destOrd="0" presId="urn:microsoft.com/office/officeart/2005/8/layout/cycle2"/>
    <dgm:cxn modelId="{10E48676-02C8-0F4F-AFD6-311BD0C2ABE7}" type="presOf" srcId="{73F861EE-6097-154B-909C-FFE9985FB4DC}" destId="{C62B150E-1EFC-6840-94D7-9683729C2495}" srcOrd="0" destOrd="0" presId="urn:microsoft.com/office/officeart/2005/8/layout/cycle2"/>
    <dgm:cxn modelId="{4FC14B7E-36B0-E94D-A257-C7A27489F2C2}" type="presOf" srcId="{401A9E4F-5967-E441-B88F-31926CF8441B}" destId="{71C742A0-2FDE-B14D-8F7F-65CEC235E957}" srcOrd="1" destOrd="0" presId="urn:microsoft.com/office/officeart/2005/8/layout/cycle2"/>
    <dgm:cxn modelId="{E91E1986-4051-5047-BD15-3E3CD0C0BF5F}" type="presOf" srcId="{2C151E08-89C7-194B-A3C3-0738546E4FE6}" destId="{678C6159-66FA-5E4F-9D45-5B6D39A56725}" srcOrd="1" destOrd="0" presId="urn:microsoft.com/office/officeart/2005/8/layout/cycle2"/>
    <dgm:cxn modelId="{9E042EAD-1DFA-6045-8C58-3D31585611BB}" srcId="{BFF23C42-1A91-5043-BE94-A02572C73057}" destId="{79875DBA-3C55-3342-A7D9-6947E389957C}" srcOrd="1" destOrd="0" parTransId="{5AB3A6EB-A67E-C148-8400-68D62B8DF051}" sibTransId="{401A9E4F-5967-E441-B88F-31926CF8441B}"/>
    <dgm:cxn modelId="{246B89C4-0592-2F4F-A7C2-D10D2C815141}" srcId="{BFF23C42-1A91-5043-BE94-A02572C73057}" destId="{73F861EE-6097-154B-909C-FFE9985FB4DC}" srcOrd="4" destOrd="0" parTransId="{6813E716-0544-EA45-BDE2-86063C45CA73}" sibTransId="{2C151E08-89C7-194B-A3C3-0738546E4FE6}"/>
    <dgm:cxn modelId="{82BB9DD1-DC16-3143-B355-D756C00B90A7}" type="presOf" srcId="{BFF23C42-1A91-5043-BE94-A02572C73057}" destId="{4D684E6E-8F9A-7E46-9605-FD007CE42E3F}" srcOrd="0" destOrd="0" presId="urn:microsoft.com/office/officeart/2005/8/layout/cycle2"/>
    <dgm:cxn modelId="{719DBAD7-399A-AA49-9CE1-806F8963E41C}" srcId="{BFF23C42-1A91-5043-BE94-A02572C73057}" destId="{01B35F12-3194-764B-99C4-F652CEA47C93}" srcOrd="3" destOrd="0" parTransId="{B133EE0E-D3D5-4442-88E3-82EA27945D10}" sibTransId="{8961B891-0F70-FB41-B2B9-AC755F9123D3}"/>
    <dgm:cxn modelId="{D51733E3-21FE-DB4D-9AA2-015EDA400A4E}" type="presOf" srcId="{79875DBA-3C55-3342-A7D9-6947E389957C}" destId="{BE174FD8-8E93-334F-899A-6A84465FA5EA}" srcOrd="0" destOrd="0" presId="urn:microsoft.com/office/officeart/2005/8/layout/cycle2"/>
    <dgm:cxn modelId="{538876F2-4796-6448-8079-11031640DE4D}" type="presOf" srcId="{8961B891-0F70-FB41-B2B9-AC755F9123D3}" destId="{0362AB94-258E-C940-A264-2685EE1939F3}" srcOrd="1" destOrd="0" presId="urn:microsoft.com/office/officeart/2005/8/layout/cycle2"/>
    <dgm:cxn modelId="{00B0EBFF-A36E-8645-97D4-5E46E8CBD2B0}" type="presOf" srcId="{01B35F12-3194-764B-99C4-F652CEA47C93}" destId="{251DCC4A-1443-BE47-9E2D-1621FEFD2A2F}" srcOrd="0" destOrd="0" presId="urn:microsoft.com/office/officeart/2005/8/layout/cycle2"/>
    <dgm:cxn modelId="{F1E965DD-4ECF-5645-A0A4-3E721EF44A59}" type="presParOf" srcId="{4D684E6E-8F9A-7E46-9605-FD007CE42E3F}" destId="{F98BD877-8127-F540-B6F8-BD4A88C50DF7}" srcOrd="0" destOrd="0" presId="urn:microsoft.com/office/officeart/2005/8/layout/cycle2"/>
    <dgm:cxn modelId="{DD9D6070-80FF-5542-B390-B0B8B2E75001}" type="presParOf" srcId="{4D684E6E-8F9A-7E46-9605-FD007CE42E3F}" destId="{F0C286D3-C420-554F-9736-83075EB5C10B}" srcOrd="1" destOrd="0" presId="urn:microsoft.com/office/officeart/2005/8/layout/cycle2"/>
    <dgm:cxn modelId="{AD142217-E7D7-BC4C-BE1D-0D0FF1076E40}" type="presParOf" srcId="{F0C286D3-C420-554F-9736-83075EB5C10B}" destId="{6D80CBC5-88EB-854A-955A-B6345B9DC627}" srcOrd="0" destOrd="0" presId="urn:microsoft.com/office/officeart/2005/8/layout/cycle2"/>
    <dgm:cxn modelId="{14420F56-FB2B-484B-BDE0-A275EE550680}" type="presParOf" srcId="{4D684E6E-8F9A-7E46-9605-FD007CE42E3F}" destId="{BE174FD8-8E93-334F-899A-6A84465FA5EA}" srcOrd="2" destOrd="0" presId="urn:microsoft.com/office/officeart/2005/8/layout/cycle2"/>
    <dgm:cxn modelId="{56619B61-02E1-E74C-B392-EFE91260BC1B}" type="presParOf" srcId="{4D684E6E-8F9A-7E46-9605-FD007CE42E3F}" destId="{F3D227E2-D354-0245-B0E7-0FFBFA6BBE63}" srcOrd="3" destOrd="0" presId="urn:microsoft.com/office/officeart/2005/8/layout/cycle2"/>
    <dgm:cxn modelId="{07C5B131-0FF8-084D-963F-4F06E4261F45}" type="presParOf" srcId="{F3D227E2-D354-0245-B0E7-0FFBFA6BBE63}" destId="{71C742A0-2FDE-B14D-8F7F-65CEC235E957}" srcOrd="0" destOrd="0" presId="urn:microsoft.com/office/officeart/2005/8/layout/cycle2"/>
    <dgm:cxn modelId="{71D9A726-76B8-AF49-95BB-DFF3FE7B3C35}" type="presParOf" srcId="{4D684E6E-8F9A-7E46-9605-FD007CE42E3F}" destId="{16BB01A7-5E72-0549-A252-890FDDD70D4A}" srcOrd="4" destOrd="0" presId="urn:microsoft.com/office/officeart/2005/8/layout/cycle2"/>
    <dgm:cxn modelId="{67DF5E65-11F2-D443-9560-96952A7C8C9B}" type="presParOf" srcId="{4D684E6E-8F9A-7E46-9605-FD007CE42E3F}" destId="{AC879F32-234B-4A4B-9D82-5E23048C071F}" srcOrd="5" destOrd="0" presId="urn:microsoft.com/office/officeart/2005/8/layout/cycle2"/>
    <dgm:cxn modelId="{F01C2666-D21E-2E40-9DF2-5FF8A28974C7}" type="presParOf" srcId="{AC879F32-234B-4A4B-9D82-5E23048C071F}" destId="{BF3157F5-C1EE-7946-9F2E-A95C9E9CAD7B}" srcOrd="0" destOrd="0" presId="urn:microsoft.com/office/officeart/2005/8/layout/cycle2"/>
    <dgm:cxn modelId="{5BAE8570-CE9E-6048-893C-A3384C9A382C}" type="presParOf" srcId="{4D684E6E-8F9A-7E46-9605-FD007CE42E3F}" destId="{251DCC4A-1443-BE47-9E2D-1621FEFD2A2F}" srcOrd="6" destOrd="0" presId="urn:microsoft.com/office/officeart/2005/8/layout/cycle2"/>
    <dgm:cxn modelId="{DC690D0D-681E-4F48-A039-BA5B08E766FC}" type="presParOf" srcId="{4D684E6E-8F9A-7E46-9605-FD007CE42E3F}" destId="{A2BC684E-8285-8441-B42E-A1565F810CE7}" srcOrd="7" destOrd="0" presId="urn:microsoft.com/office/officeart/2005/8/layout/cycle2"/>
    <dgm:cxn modelId="{7BA5683A-0B45-D640-97C9-5AE07C9DE612}" type="presParOf" srcId="{A2BC684E-8285-8441-B42E-A1565F810CE7}" destId="{0362AB94-258E-C940-A264-2685EE1939F3}" srcOrd="0" destOrd="0" presId="urn:microsoft.com/office/officeart/2005/8/layout/cycle2"/>
    <dgm:cxn modelId="{83FE56A5-1E52-184D-B112-2EF6A8961D96}" type="presParOf" srcId="{4D684E6E-8F9A-7E46-9605-FD007CE42E3F}" destId="{C62B150E-1EFC-6840-94D7-9683729C2495}" srcOrd="8" destOrd="0" presId="urn:microsoft.com/office/officeart/2005/8/layout/cycle2"/>
    <dgm:cxn modelId="{D646E5E8-EC21-294F-836C-2235ADDD3447}" type="presParOf" srcId="{4D684E6E-8F9A-7E46-9605-FD007CE42E3F}" destId="{2484672D-E8C7-B245-99D7-2EAF31C4AE03}" srcOrd="9" destOrd="0" presId="urn:microsoft.com/office/officeart/2005/8/layout/cycle2"/>
    <dgm:cxn modelId="{A576AF79-7B4B-2C4D-B363-7240A32362CE}" type="presParOf" srcId="{2484672D-E8C7-B245-99D7-2EAF31C4AE03}" destId="{678C6159-66FA-5E4F-9D45-5B6D39A56725}"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Knowledge of the alphabetic code</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B1A4700C-CBB9-4414-A68F-94665AFE30B2}">
      <dgm:prSet/>
      <dgm:spPr>
        <a:solidFill>
          <a:srgbClr val="0070C0"/>
        </a:solidFill>
      </dgm:spPr>
      <dgm:t>
        <a:bodyPr/>
        <a:lstStyle/>
        <a:p>
          <a:r>
            <a:rPr lang="en-US" b="1" dirty="0"/>
            <a:t>Skill of blending  </a:t>
          </a:r>
        </a:p>
      </dgm:t>
    </dgm:pt>
    <dgm:pt modelId="{2901552E-E988-4D58-951C-5A0E95205BD7}" type="parTrans" cxnId="{D377C2AF-77B3-4ECB-9CAA-0715D1ED3445}">
      <dgm:prSet/>
      <dgm:spPr/>
      <dgm:t>
        <a:bodyPr/>
        <a:lstStyle/>
        <a:p>
          <a:endParaRPr lang="en-US"/>
        </a:p>
      </dgm:t>
    </dgm:pt>
    <dgm:pt modelId="{C18FAB6D-6B4C-4565-9BFD-272E009B6029}" type="sibTrans" cxnId="{D377C2AF-77B3-4ECB-9CAA-0715D1ED3445}">
      <dgm:prSet/>
      <dgm:spPr/>
      <dgm:t>
        <a:bodyPr/>
        <a:lstStyle/>
        <a:p>
          <a:endParaRPr lang="en-US"/>
        </a:p>
      </dgm:t>
    </dgm:pt>
    <dgm:pt modelId="{C4068871-0FF5-4E4A-8FF5-8BB032CA9BC6}">
      <dgm:prSet/>
      <dgm:spPr>
        <a:solidFill>
          <a:srgbClr val="FFC000"/>
        </a:solidFill>
      </dgm:spPr>
      <dgm:t>
        <a:bodyPr/>
        <a:lstStyle/>
        <a:p>
          <a:r>
            <a:rPr lang="en-US" b="1" dirty="0"/>
            <a:t>Skill of segmenting </a:t>
          </a:r>
        </a:p>
      </dgm:t>
    </dgm:pt>
    <dgm:pt modelId="{48967FA7-82D3-4B12-A93E-230F6E26FE6B}" type="parTrans" cxnId="{117ECD95-948B-4786-BD0F-6A0601320F1C}">
      <dgm:prSet/>
      <dgm:spPr/>
      <dgm:t>
        <a:bodyPr/>
        <a:lstStyle/>
        <a:p>
          <a:endParaRPr lang="en-US"/>
        </a:p>
      </dgm:t>
    </dgm:pt>
    <dgm:pt modelId="{CFB47C81-6DC0-4549-964E-6C50224E9107}" type="sibTrans" cxnId="{117ECD95-948B-4786-BD0F-6A0601320F1C}">
      <dgm:prSet/>
      <dgm:spPr/>
      <dgm:t>
        <a:bodyPr/>
        <a:lstStyle/>
        <a:p>
          <a:endParaRPr lang="en-US"/>
        </a:p>
      </dgm:t>
    </dgm:pt>
    <dgm:pt modelId="{441908A3-BF40-D64C-904E-5BE13A40D6EF}">
      <dgm:prSet/>
      <dgm:spPr>
        <a:solidFill>
          <a:srgbClr val="FF9300"/>
        </a:solidFill>
      </dgm:spPr>
      <dgm:t>
        <a:bodyPr/>
        <a:lstStyle/>
        <a:p>
          <a:r>
            <a:rPr lang="en-US" b="1" dirty="0"/>
            <a:t>Skill of handwriting </a:t>
          </a:r>
        </a:p>
      </dgm:t>
    </dgm:pt>
    <dgm:pt modelId="{C66CABC8-E02A-F442-A04B-D3ABFB1BBF02}" type="parTrans" cxnId="{05973278-8809-1D40-B77A-1345DEFE5FF8}">
      <dgm:prSet/>
      <dgm:spPr/>
      <dgm:t>
        <a:bodyPr/>
        <a:lstStyle/>
        <a:p>
          <a:endParaRPr lang="en-GB"/>
        </a:p>
      </dgm:t>
    </dgm:pt>
    <dgm:pt modelId="{D7EA4FC0-29F5-5249-ADB9-0B060393688D}" type="sibTrans" cxnId="{05973278-8809-1D40-B77A-1345DEFE5FF8}">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4">
        <dgm:presLayoutVars>
          <dgm:chMax val="0"/>
          <dgm:bulletEnabled val="1"/>
        </dgm:presLayoutVars>
      </dgm:prSet>
      <dgm:spPr/>
    </dgm:pt>
    <dgm:pt modelId="{C208C66A-D76B-4F48-879C-2741B86821BD}" type="pres">
      <dgm:prSet presAssocID="{6BC5C08E-7F98-4E54-9B6B-862BFB5F2ABE}" presName="spacer" presStyleCnt="0"/>
      <dgm:spPr/>
    </dgm:pt>
    <dgm:pt modelId="{8C006E8A-FA76-6442-93CA-BECFD657E077}" type="pres">
      <dgm:prSet presAssocID="{B1A4700C-CBB9-4414-A68F-94665AFE30B2}" presName="parentText" presStyleLbl="node1" presStyleIdx="1" presStyleCnt="4" custLinFactNeighborX="-17039" custLinFactNeighborY="-38703">
        <dgm:presLayoutVars>
          <dgm:chMax val="0"/>
          <dgm:bulletEnabled val="1"/>
        </dgm:presLayoutVars>
      </dgm:prSet>
      <dgm:spPr/>
    </dgm:pt>
    <dgm:pt modelId="{C4E37780-6031-1F4A-92ED-A5E7E4B0A7C6}" type="pres">
      <dgm:prSet presAssocID="{C18FAB6D-6B4C-4565-9BFD-272E009B6029}" presName="spacer" presStyleCnt="0"/>
      <dgm:spPr/>
    </dgm:pt>
    <dgm:pt modelId="{04FBED11-7458-854D-8595-C76C66466F7D}" type="pres">
      <dgm:prSet presAssocID="{C4068871-0FF5-4E4A-8FF5-8BB032CA9BC6}" presName="parentText" presStyleLbl="node1" presStyleIdx="2" presStyleCnt="4" custLinFactNeighborX="0" custLinFactNeighborY="2366">
        <dgm:presLayoutVars>
          <dgm:chMax val="0"/>
          <dgm:bulletEnabled val="1"/>
        </dgm:presLayoutVars>
      </dgm:prSet>
      <dgm:spPr/>
    </dgm:pt>
    <dgm:pt modelId="{650D9A28-FBF2-2A4F-B1E6-CCBBABE6B3CC}" type="pres">
      <dgm:prSet presAssocID="{CFB47C81-6DC0-4549-964E-6C50224E9107}" presName="spacer" presStyleCnt="0"/>
      <dgm:spPr/>
    </dgm:pt>
    <dgm:pt modelId="{8651F07D-DDCF-0F4E-A27A-021B02D826F5}" type="pres">
      <dgm:prSet presAssocID="{441908A3-BF40-D64C-904E-5BE13A40D6EF}" presName="parentText" presStyleLbl="node1" presStyleIdx="3" presStyleCnt="4">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F488561B-7C01-324E-A1C2-D474440FC46A}" type="presOf" srcId="{B1A4700C-CBB9-4414-A68F-94665AFE30B2}" destId="{8C006E8A-FA76-6442-93CA-BECFD657E077}" srcOrd="0" destOrd="0" presId="urn:microsoft.com/office/officeart/2005/8/layout/vList2"/>
    <dgm:cxn modelId="{B0E35224-EC09-CD47-9861-8AC04D9F0029}" type="presOf" srcId="{C4068871-0FF5-4E4A-8FF5-8BB032CA9BC6}" destId="{04FBED11-7458-854D-8595-C76C66466F7D}"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05973278-8809-1D40-B77A-1345DEFE5FF8}" srcId="{3B598556-8AEB-4B04-B745-6AC0C8857813}" destId="{441908A3-BF40-D64C-904E-5BE13A40D6EF}" srcOrd="3" destOrd="0" parTransId="{C66CABC8-E02A-F442-A04B-D3ABFB1BBF02}" sibTransId="{D7EA4FC0-29F5-5249-ADB9-0B060393688D}"/>
    <dgm:cxn modelId="{117ECD95-948B-4786-BD0F-6A0601320F1C}" srcId="{3B598556-8AEB-4B04-B745-6AC0C8857813}" destId="{C4068871-0FF5-4E4A-8FF5-8BB032CA9BC6}" srcOrd="2" destOrd="0" parTransId="{48967FA7-82D3-4B12-A93E-230F6E26FE6B}" sibTransId="{CFB47C81-6DC0-4549-964E-6C50224E9107}"/>
    <dgm:cxn modelId="{318D04A2-CE46-8845-8889-3CD3AB7C9FF9}" type="presOf" srcId="{441908A3-BF40-D64C-904E-5BE13A40D6EF}" destId="{8651F07D-DDCF-0F4E-A27A-021B02D826F5}"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D377C2AF-77B3-4ECB-9CAA-0715D1ED3445}" srcId="{3B598556-8AEB-4B04-B745-6AC0C8857813}" destId="{B1A4700C-CBB9-4414-A68F-94665AFE30B2}" srcOrd="1" destOrd="0" parTransId="{2901552E-E988-4D58-951C-5A0E95205BD7}" sibTransId="{C18FAB6D-6B4C-4565-9BFD-272E009B6029}"/>
    <dgm:cxn modelId="{1A4125D6-DB9F-B043-83D8-86CA5551775E}" type="presParOf" srcId="{938DE2D7-4D0B-D542-8A57-7DA65B4B67E6}" destId="{0E8722F2-6A07-2440-9567-BF6745A8503A}" srcOrd="0" destOrd="0" presId="urn:microsoft.com/office/officeart/2005/8/layout/vList2"/>
    <dgm:cxn modelId="{465B3421-605E-5445-AA62-5F76B811C47B}" type="presParOf" srcId="{938DE2D7-4D0B-D542-8A57-7DA65B4B67E6}" destId="{C208C66A-D76B-4F48-879C-2741B86821BD}" srcOrd="1" destOrd="0" presId="urn:microsoft.com/office/officeart/2005/8/layout/vList2"/>
    <dgm:cxn modelId="{14C08719-68DF-E642-9793-C34F485BE978}" type="presParOf" srcId="{938DE2D7-4D0B-D542-8A57-7DA65B4B67E6}" destId="{8C006E8A-FA76-6442-93CA-BECFD657E077}" srcOrd="2" destOrd="0" presId="urn:microsoft.com/office/officeart/2005/8/layout/vList2"/>
    <dgm:cxn modelId="{9BA04706-66D3-8544-B305-342E4B6807F6}" type="presParOf" srcId="{938DE2D7-4D0B-D542-8A57-7DA65B4B67E6}" destId="{C4E37780-6031-1F4A-92ED-A5E7E4B0A7C6}" srcOrd="3" destOrd="0" presId="urn:microsoft.com/office/officeart/2005/8/layout/vList2"/>
    <dgm:cxn modelId="{2FF65D22-AD61-464F-B3C2-9B16EFC8749B}" type="presParOf" srcId="{938DE2D7-4D0B-D542-8A57-7DA65B4B67E6}" destId="{04FBED11-7458-854D-8595-C76C66466F7D}" srcOrd="4" destOrd="0" presId="urn:microsoft.com/office/officeart/2005/8/layout/vList2"/>
    <dgm:cxn modelId="{0A8268B8-4E0C-FD43-968B-C32EEB974270}" type="presParOf" srcId="{938DE2D7-4D0B-D542-8A57-7DA65B4B67E6}" destId="{650D9A28-FBF2-2A4F-B1E6-CCBBABE6B3CC}" srcOrd="5" destOrd="0" presId="urn:microsoft.com/office/officeart/2005/8/layout/vList2"/>
    <dgm:cxn modelId="{043DF3EE-1C6D-9348-9B98-3797CA42CB83}" type="presParOf" srcId="{938DE2D7-4D0B-D542-8A57-7DA65B4B67E6}" destId="{8651F07D-DDCF-0F4E-A27A-021B02D826F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FFC000"/>
        </a:solidFill>
      </dgm:spPr>
      <dgm:t>
        <a:bodyPr/>
        <a:lstStyle/>
        <a:p>
          <a:r>
            <a:rPr lang="en-US" b="1" dirty="0"/>
            <a:t>2. Print resources: flashcards, pupil practice booklets, reading books</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8FFFF46B-24CB-BC49-A4CC-7A11AE47BE02}">
      <dgm:prSet/>
      <dgm:spPr>
        <a:solidFill>
          <a:srgbClr val="FFC000"/>
        </a:solidFill>
      </dgm:spPr>
      <dgm:t>
        <a:bodyPr/>
        <a:lstStyle/>
        <a:p>
          <a:r>
            <a:rPr lang="en-US" b="1" dirty="0"/>
            <a:t>1. Online platform: everything</a:t>
          </a:r>
        </a:p>
      </dgm:t>
    </dgm:pt>
    <dgm:pt modelId="{FC168ADF-A99B-FE49-B5EB-2FB2C5198260}" type="parTrans" cxnId="{EA70D993-C514-F043-AE0A-6238B955B93B}">
      <dgm:prSet/>
      <dgm:spPr/>
      <dgm:t>
        <a:bodyPr/>
        <a:lstStyle/>
        <a:p>
          <a:endParaRPr lang="en-GB"/>
        </a:p>
      </dgm:t>
    </dgm:pt>
    <dgm:pt modelId="{7AF4C360-49E0-5F43-8571-40C1A02575BE}" type="sibTrans" cxnId="{EA70D993-C514-F043-AE0A-6238B955B93B}">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A0F52FC7-5F4B-9A44-ADB0-4C1B3F1D2C22}" type="pres">
      <dgm:prSet presAssocID="{8FFFF46B-24CB-BC49-A4CC-7A11AE47BE02}" presName="parentText" presStyleLbl="node1" presStyleIdx="0" presStyleCnt="2">
        <dgm:presLayoutVars>
          <dgm:chMax val="0"/>
          <dgm:bulletEnabled val="1"/>
        </dgm:presLayoutVars>
      </dgm:prSet>
      <dgm:spPr/>
    </dgm:pt>
    <dgm:pt modelId="{F031DD74-6798-A348-BEEA-43B9D10030B3}" type="pres">
      <dgm:prSet presAssocID="{7AF4C360-49E0-5F43-8571-40C1A02575BE}" presName="spacer" presStyleCnt="0"/>
      <dgm:spPr/>
    </dgm:pt>
    <dgm:pt modelId="{0E8722F2-6A07-2440-9567-BF6745A8503A}" type="pres">
      <dgm:prSet presAssocID="{405AF074-B9DD-4891-A094-9A9DA0025270}" presName="parentText" presStyleLbl="node1" presStyleIdx="1" presStyleCnt="2" custLinFactNeighborX="4151" custLinFactNeighborY="-15264">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EA70D993-C514-F043-AE0A-6238B955B93B}" srcId="{3B598556-8AEB-4B04-B745-6AC0C8857813}" destId="{8FFFF46B-24CB-BC49-A4CC-7A11AE47BE02}" srcOrd="0" destOrd="0" parTransId="{FC168ADF-A99B-FE49-B5EB-2FB2C5198260}" sibTransId="{7AF4C360-49E0-5F43-8571-40C1A02575BE}"/>
    <dgm:cxn modelId="{9F755CA1-D3C9-D343-97A1-F5FDC2006452}" type="presOf" srcId="{8FFFF46B-24CB-BC49-A4CC-7A11AE47BE02}" destId="{A0F52FC7-5F4B-9A44-ADB0-4C1B3F1D2C22}" srcOrd="0" destOrd="0" presId="urn:microsoft.com/office/officeart/2005/8/layout/vList2"/>
    <dgm:cxn modelId="{F2D63BAA-CB7A-4777-9085-A2EDEF2A4949}" srcId="{3B598556-8AEB-4B04-B745-6AC0C8857813}" destId="{405AF074-B9DD-4891-A094-9A9DA0025270}" srcOrd="1" destOrd="0" parTransId="{D3E48B89-A38B-47C7-8362-27345E5F7AE4}" sibTransId="{6BC5C08E-7F98-4E54-9B6B-862BFB5F2ABE}"/>
    <dgm:cxn modelId="{3167B3B5-4009-EE4D-B693-1127E5759BB8}" type="presParOf" srcId="{938DE2D7-4D0B-D542-8A57-7DA65B4B67E6}" destId="{A0F52FC7-5F4B-9A44-ADB0-4C1B3F1D2C22}" srcOrd="0" destOrd="0" presId="urn:microsoft.com/office/officeart/2005/8/layout/vList2"/>
    <dgm:cxn modelId="{7D55BCDE-669D-A04B-AA89-4715AA840F9E}" type="presParOf" srcId="{938DE2D7-4D0B-D542-8A57-7DA65B4B67E6}" destId="{F031DD74-6798-A348-BEEA-43B9D10030B3}" srcOrd="1" destOrd="0" presId="urn:microsoft.com/office/officeart/2005/8/layout/vList2"/>
    <dgm:cxn modelId="{1A4125D6-DB9F-B043-83D8-86CA5551775E}" type="presParOf" srcId="{938DE2D7-4D0B-D542-8A57-7DA65B4B67E6}" destId="{0E8722F2-6A07-2440-9567-BF6745A8503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Knowledge of the alphabetic code</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B1A4700C-CBB9-4414-A68F-94665AFE30B2}">
      <dgm:prSet/>
      <dgm:spPr>
        <a:solidFill>
          <a:srgbClr val="0070C0"/>
        </a:solidFill>
      </dgm:spPr>
      <dgm:t>
        <a:bodyPr/>
        <a:lstStyle/>
        <a:p>
          <a:r>
            <a:rPr lang="en-US" b="1" dirty="0"/>
            <a:t>Skill of blending  </a:t>
          </a:r>
        </a:p>
      </dgm:t>
    </dgm:pt>
    <dgm:pt modelId="{2901552E-E988-4D58-951C-5A0E95205BD7}" type="parTrans" cxnId="{D377C2AF-77B3-4ECB-9CAA-0715D1ED3445}">
      <dgm:prSet/>
      <dgm:spPr/>
      <dgm:t>
        <a:bodyPr/>
        <a:lstStyle/>
        <a:p>
          <a:endParaRPr lang="en-US"/>
        </a:p>
      </dgm:t>
    </dgm:pt>
    <dgm:pt modelId="{C18FAB6D-6B4C-4565-9BFD-272E009B6029}" type="sibTrans" cxnId="{D377C2AF-77B3-4ECB-9CAA-0715D1ED3445}">
      <dgm:prSet/>
      <dgm:spPr/>
      <dgm:t>
        <a:bodyPr/>
        <a:lstStyle/>
        <a:p>
          <a:endParaRPr lang="en-US"/>
        </a:p>
      </dgm:t>
    </dgm:pt>
    <dgm:pt modelId="{C4068871-0FF5-4E4A-8FF5-8BB032CA9BC6}">
      <dgm:prSet/>
      <dgm:spPr>
        <a:solidFill>
          <a:srgbClr val="FFC000"/>
        </a:solidFill>
      </dgm:spPr>
      <dgm:t>
        <a:bodyPr/>
        <a:lstStyle/>
        <a:p>
          <a:r>
            <a:rPr lang="en-US" b="1" dirty="0"/>
            <a:t>Skill of segmenting </a:t>
          </a:r>
        </a:p>
      </dgm:t>
    </dgm:pt>
    <dgm:pt modelId="{48967FA7-82D3-4B12-A93E-230F6E26FE6B}" type="parTrans" cxnId="{117ECD95-948B-4786-BD0F-6A0601320F1C}">
      <dgm:prSet/>
      <dgm:spPr/>
      <dgm:t>
        <a:bodyPr/>
        <a:lstStyle/>
        <a:p>
          <a:endParaRPr lang="en-US"/>
        </a:p>
      </dgm:t>
    </dgm:pt>
    <dgm:pt modelId="{CFB47C81-6DC0-4549-964E-6C50224E9107}" type="sibTrans" cxnId="{117ECD95-948B-4786-BD0F-6A0601320F1C}">
      <dgm:prSet/>
      <dgm:spPr/>
      <dgm:t>
        <a:bodyPr/>
        <a:lstStyle/>
        <a:p>
          <a:endParaRPr lang="en-US"/>
        </a:p>
      </dgm:t>
    </dgm:pt>
    <dgm:pt modelId="{441908A3-BF40-D64C-904E-5BE13A40D6EF}">
      <dgm:prSet/>
      <dgm:spPr>
        <a:solidFill>
          <a:srgbClr val="FF9300"/>
        </a:solidFill>
      </dgm:spPr>
      <dgm:t>
        <a:bodyPr/>
        <a:lstStyle/>
        <a:p>
          <a:r>
            <a:rPr lang="en-US" b="1" dirty="0"/>
            <a:t>Skill of handwriting </a:t>
          </a:r>
        </a:p>
      </dgm:t>
    </dgm:pt>
    <dgm:pt modelId="{C66CABC8-E02A-F442-A04B-D3ABFB1BBF02}" type="parTrans" cxnId="{05973278-8809-1D40-B77A-1345DEFE5FF8}">
      <dgm:prSet/>
      <dgm:spPr/>
      <dgm:t>
        <a:bodyPr/>
        <a:lstStyle/>
        <a:p>
          <a:endParaRPr lang="en-GB"/>
        </a:p>
      </dgm:t>
    </dgm:pt>
    <dgm:pt modelId="{D7EA4FC0-29F5-5249-ADB9-0B060393688D}" type="sibTrans" cxnId="{05973278-8809-1D40-B77A-1345DEFE5FF8}">
      <dgm:prSet/>
      <dgm:spPr/>
      <dgm:t>
        <a:bodyPr/>
        <a:lstStyle/>
        <a:p>
          <a:endParaRPr lang="en-GB"/>
        </a:p>
      </dgm:t>
    </dgm:pt>
    <dgm:pt modelId="{3D181627-BE95-8348-8CC8-31DACA19CDDA}">
      <dgm:prSet/>
      <dgm:spPr>
        <a:solidFill>
          <a:schemeClr val="accent4"/>
        </a:solidFill>
      </dgm:spPr>
      <dgm:t>
        <a:bodyPr/>
        <a:lstStyle/>
        <a:p>
          <a:r>
            <a:rPr lang="en-US" b="1" dirty="0"/>
            <a:t>at code level (letter-sounds) (with reversibility) </a:t>
          </a:r>
        </a:p>
      </dgm:t>
    </dgm:pt>
    <dgm:pt modelId="{7A73E119-0E8D-B847-872D-910428223F50}" type="parTrans" cxnId="{F5DD36C5-B17B-DF4F-B893-07A7EFC3F575}">
      <dgm:prSet/>
      <dgm:spPr/>
      <dgm:t>
        <a:bodyPr/>
        <a:lstStyle/>
        <a:p>
          <a:endParaRPr lang="en-GB"/>
        </a:p>
      </dgm:t>
    </dgm:pt>
    <dgm:pt modelId="{DBB82746-99AC-4342-AEAD-F2A9E64930FD}" type="sibTrans" cxnId="{F5DD36C5-B17B-DF4F-B893-07A7EFC3F575}">
      <dgm:prSet/>
      <dgm:spPr/>
      <dgm:t>
        <a:bodyPr/>
        <a:lstStyle/>
        <a:p>
          <a:endParaRPr lang="en-GB"/>
        </a:p>
      </dgm:t>
    </dgm:pt>
    <dgm:pt modelId="{029CD059-8A91-384F-8A56-5F8249B663CC}">
      <dgm:prSet/>
      <dgm:spPr>
        <a:solidFill>
          <a:schemeClr val="accent5"/>
        </a:solidFill>
      </dgm:spPr>
      <dgm:t>
        <a:bodyPr/>
        <a:lstStyle/>
        <a:p>
          <a:r>
            <a:rPr lang="en-US" b="1" dirty="0"/>
            <a:t>at word level (with vocabulary)</a:t>
          </a:r>
        </a:p>
      </dgm:t>
    </dgm:pt>
    <dgm:pt modelId="{6A83D989-7AAF-254B-9F89-A47CCF6314E8}" type="parTrans" cxnId="{46A0E2ED-8E3D-E242-8FD3-CC3366D777C4}">
      <dgm:prSet/>
      <dgm:spPr/>
      <dgm:t>
        <a:bodyPr/>
        <a:lstStyle/>
        <a:p>
          <a:endParaRPr lang="en-GB"/>
        </a:p>
      </dgm:t>
    </dgm:pt>
    <dgm:pt modelId="{D663B475-9B25-364C-829C-BBB4A58BA01A}" type="sibTrans" cxnId="{46A0E2ED-8E3D-E242-8FD3-CC3366D777C4}">
      <dgm:prSet/>
      <dgm:spPr/>
      <dgm:t>
        <a:bodyPr/>
        <a:lstStyle/>
        <a:p>
          <a:endParaRPr lang="en-GB"/>
        </a:p>
      </dgm:t>
    </dgm:pt>
    <dgm:pt modelId="{230BA563-C104-214F-89E4-279A0886BBF8}">
      <dgm:prSet/>
      <dgm:spPr>
        <a:solidFill>
          <a:schemeClr val="accent6"/>
        </a:solidFill>
      </dgm:spPr>
      <dgm:t>
        <a:bodyPr/>
        <a:lstStyle/>
        <a:p>
          <a:r>
            <a:rPr lang="en-US" b="1" dirty="0"/>
            <a:t>at sentence level (with fluency) </a:t>
          </a:r>
        </a:p>
      </dgm:t>
    </dgm:pt>
    <dgm:pt modelId="{A0039208-8FCB-344E-B545-83DF8809D636}" type="parTrans" cxnId="{18593D63-6531-3C4C-BB91-625231825E6C}">
      <dgm:prSet/>
      <dgm:spPr/>
      <dgm:t>
        <a:bodyPr/>
        <a:lstStyle/>
        <a:p>
          <a:endParaRPr lang="en-GB"/>
        </a:p>
      </dgm:t>
    </dgm:pt>
    <dgm:pt modelId="{F983EB74-AAF6-FA41-9DDD-1FD4D2544983}" type="sibTrans" cxnId="{18593D63-6531-3C4C-BB91-625231825E6C}">
      <dgm:prSet/>
      <dgm:spPr/>
      <dgm:t>
        <a:bodyPr/>
        <a:lstStyle/>
        <a:p>
          <a:endParaRPr lang="en-GB"/>
        </a:p>
      </dgm:t>
    </dgm:pt>
    <dgm:pt modelId="{2FF64922-58BE-2147-8A95-BCC3CB8DE4BC}">
      <dgm:prSet/>
      <dgm:spPr>
        <a:solidFill>
          <a:srgbClr val="C00000"/>
        </a:solidFill>
      </dgm:spPr>
      <dgm:t>
        <a:bodyPr/>
        <a:lstStyle/>
        <a:p>
          <a:r>
            <a:rPr lang="en-US" b="1" dirty="0"/>
            <a:t>at text level (with comprehension) </a:t>
          </a:r>
        </a:p>
      </dgm:t>
    </dgm:pt>
    <dgm:pt modelId="{CAD02991-B287-4F45-B744-60BDD0E374BC}" type="parTrans" cxnId="{C9B156C9-6339-FC48-A6C7-760374EA55B6}">
      <dgm:prSet/>
      <dgm:spPr/>
      <dgm:t>
        <a:bodyPr/>
        <a:lstStyle/>
        <a:p>
          <a:endParaRPr lang="en-GB"/>
        </a:p>
      </dgm:t>
    </dgm:pt>
    <dgm:pt modelId="{B6E89E54-18A7-D041-93AF-A99AB436AFAC}" type="sibTrans" cxnId="{C9B156C9-6339-FC48-A6C7-760374EA55B6}">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8">
        <dgm:presLayoutVars>
          <dgm:chMax val="0"/>
          <dgm:bulletEnabled val="1"/>
        </dgm:presLayoutVars>
      </dgm:prSet>
      <dgm:spPr/>
    </dgm:pt>
    <dgm:pt modelId="{C208C66A-D76B-4F48-879C-2741B86821BD}" type="pres">
      <dgm:prSet presAssocID="{6BC5C08E-7F98-4E54-9B6B-862BFB5F2ABE}" presName="spacer" presStyleCnt="0"/>
      <dgm:spPr/>
    </dgm:pt>
    <dgm:pt modelId="{8C006E8A-FA76-6442-93CA-BECFD657E077}" type="pres">
      <dgm:prSet presAssocID="{B1A4700C-CBB9-4414-A68F-94665AFE30B2}" presName="parentText" presStyleLbl="node1" presStyleIdx="1" presStyleCnt="8" custLinFactNeighborX="-17039" custLinFactNeighborY="-38703">
        <dgm:presLayoutVars>
          <dgm:chMax val="0"/>
          <dgm:bulletEnabled val="1"/>
        </dgm:presLayoutVars>
      </dgm:prSet>
      <dgm:spPr/>
    </dgm:pt>
    <dgm:pt modelId="{C4E37780-6031-1F4A-92ED-A5E7E4B0A7C6}" type="pres">
      <dgm:prSet presAssocID="{C18FAB6D-6B4C-4565-9BFD-272E009B6029}" presName="spacer" presStyleCnt="0"/>
      <dgm:spPr/>
    </dgm:pt>
    <dgm:pt modelId="{04FBED11-7458-854D-8595-C76C66466F7D}" type="pres">
      <dgm:prSet presAssocID="{C4068871-0FF5-4E4A-8FF5-8BB032CA9BC6}" presName="parentText" presStyleLbl="node1" presStyleIdx="2" presStyleCnt="8" custLinFactNeighborX="0" custLinFactNeighborY="2366">
        <dgm:presLayoutVars>
          <dgm:chMax val="0"/>
          <dgm:bulletEnabled val="1"/>
        </dgm:presLayoutVars>
      </dgm:prSet>
      <dgm:spPr/>
    </dgm:pt>
    <dgm:pt modelId="{650D9A28-FBF2-2A4F-B1E6-CCBBABE6B3CC}" type="pres">
      <dgm:prSet presAssocID="{CFB47C81-6DC0-4549-964E-6C50224E9107}" presName="spacer" presStyleCnt="0"/>
      <dgm:spPr/>
    </dgm:pt>
    <dgm:pt modelId="{8651F07D-DDCF-0F4E-A27A-021B02D826F5}" type="pres">
      <dgm:prSet presAssocID="{441908A3-BF40-D64C-904E-5BE13A40D6EF}" presName="parentText" presStyleLbl="node1" presStyleIdx="3" presStyleCnt="8">
        <dgm:presLayoutVars>
          <dgm:chMax val="0"/>
          <dgm:bulletEnabled val="1"/>
        </dgm:presLayoutVars>
      </dgm:prSet>
      <dgm:spPr/>
    </dgm:pt>
    <dgm:pt modelId="{887AE7C1-E364-E44F-B2FE-BA7357E2E166}" type="pres">
      <dgm:prSet presAssocID="{D7EA4FC0-29F5-5249-ADB9-0B060393688D}" presName="spacer" presStyleCnt="0"/>
      <dgm:spPr/>
    </dgm:pt>
    <dgm:pt modelId="{8523B310-B018-CF4D-BEB7-C23008A4F9C2}" type="pres">
      <dgm:prSet presAssocID="{3D181627-BE95-8348-8CC8-31DACA19CDDA}" presName="parentText" presStyleLbl="node1" presStyleIdx="4" presStyleCnt="8">
        <dgm:presLayoutVars>
          <dgm:chMax val="0"/>
          <dgm:bulletEnabled val="1"/>
        </dgm:presLayoutVars>
      </dgm:prSet>
      <dgm:spPr/>
    </dgm:pt>
    <dgm:pt modelId="{F320700E-88CA-6246-8598-E666876C5C57}" type="pres">
      <dgm:prSet presAssocID="{DBB82746-99AC-4342-AEAD-F2A9E64930FD}" presName="spacer" presStyleCnt="0"/>
      <dgm:spPr/>
    </dgm:pt>
    <dgm:pt modelId="{8FD66681-1DF9-F841-8621-ED7C5310CEC1}" type="pres">
      <dgm:prSet presAssocID="{029CD059-8A91-384F-8A56-5F8249B663CC}" presName="parentText" presStyleLbl="node1" presStyleIdx="5" presStyleCnt="8">
        <dgm:presLayoutVars>
          <dgm:chMax val="0"/>
          <dgm:bulletEnabled val="1"/>
        </dgm:presLayoutVars>
      </dgm:prSet>
      <dgm:spPr/>
    </dgm:pt>
    <dgm:pt modelId="{EABDA569-EF53-784C-90DE-25417CC98F3F}" type="pres">
      <dgm:prSet presAssocID="{D663B475-9B25-364C-829C-BBB4A58BA01A}" presName="spacer" presStyleCnt="0"/>
      <dgm:spPr/>
    </dgm:pt>
    <dgm:pt modelId="{FE5FFA5A-88F2-D848-A891-E2FD93248916}" type="pres">
      <dgm:prSet presAssocID="{230BA563-C104-214F-89E4-279A0886BBF8}" presName="parentText" presStyleLbl="node1" presStyleIdx="6" presStyleCnt="8">
        <dgm:presLayoutVars>
          <dgm:chMax val="0"/>
          <dgm:bulletEnabled val="1"/>
        </dgm:presLayoutVars>
      </dgm:prSet>
      <dgm:spPr/>
    </dgm:pt>
    <dgm:pt modelId="{6D9BF5FB-8E5F-EC41-AE7A-AE63643C6C7C}" type="pres">
      <dgm:prSet presAssocID="{F983EB74-AAF6-FA41-9DDD-1FD4D2544983}" presName="spacer" presStyleCnt="0"/>
      <dgm:spPr/>
    </dgm:pt>
    <dgm:pt modelId="{C31C71A8-A356-D147-A865-4C351D7D9E7B}" type="pres">
      <dgm:prSet presAssocID="{2FF64922-58BE-2147-8A95-BCC3CB8DE4BC}" presName="parentText" presStyleLbl="node1" presStyleIdx="7" presStyleCnt="8">
        <dgm:presLayoutVars>
          <dgm:chMax val="0"/>
          <dgm:bulletEnabled val="1"/>
        </dgm:presLayoutVars>
      </dgm:prSet>
      <dgm:spPr/>
    </dgm:pt>
  </dgm:ptLst>
  <dgm:cxnLst>
    <dgm:cxn modelId="{8D4D3708-A45F-B740-9367-340953091E23}" type="presOf" srcId="{029CD059-8A91-384F-8A56-5F8249B663CC}" destId="{8FD66681-1DF9-F841-8621-ED7C5310CEC1}" srcOrd="0" destOrd="0" presId="urn:microsoft.com/office/officeart/2005/8/layout/vList2"/>
    <dgm:cxn modelId="{7F9D8D14-3471-9A4E-9101-7F3353E7FC94}" type="presOf" srcId="{3D181627-BE95-8348-8CC8-31DACA19CDDA}" destId="{8523B310-B018-CF4D-BEB7-C23008A4F9C2}" srcOrd="0" destOrd="0" presId="urn:microsoft.com/office/officeart/2005/8/layout/vList2"/>
    <dgm:cxn modelId="{4640771A-B00A-1C4D-90EC-176C8BE884E5}" type="presOf" srcId="{405AF074-B9DD-4891-A094-9A9DA0025270}" destId="{0E8722F2-6A07-2440-9567-BF6745A8503A}" srcOrd="0" destOrd="0" presId="urn:microsoft.com/office/officeart/2005/8/layout/vList2"/>
    <dgm:cxn modelId="{F488561B-7C01-324E-A1C2-D474440FC46A}" type="presOf" srcId="{B1A4700C-CBB9-4414-A68F-94665AFE30B2}" destId="{8C006E8A-FA76-6442-93CA-BECFD657E077}" srcOrd="0" destOrd="0" presId="urn:microsoft.com/office/officeart/2005/8/layout/vList2"/>
    <dgm:cxn modelId="{B0E35224-EC09-CD47-9861-8AC04D9F0029}" type="presOf" srcId="{C4068871-0FF5-4E4A-8FF5-8BB032CA9BC6}" destId="{04FBED11-7458-854D-8595-C76C66466F7D}"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18593D63-6531-3C4C-BB91-625231825E6C}" srcId="{3B598556-8AEB-4B04-B745-6AC0C8857813}" destId="{230BA563-C104-214F-89E4-279A0886BBF8}" srcOrd="6" destOrd="0" parTransId="{A0039208-8FCB-344E-B545-83DF8809D636}" sibTransId="{F983EB74-AAF6-FA41-9DDD-1FD4D2544983}"/>
    <dgm:cxn modelId="{9A5FCE74-98DA-4F45-8408-EEFB27ACFAF9}" type="presOf" srcId="{2FF64922-58BE-2147-8A95-BCC3CB8DE4BC}" destId="{C31C71A8-A356-D147-A865-4C351D7D9E7B}" srcOrd="0" destOrd="0" presId="urn:microsoft.com/office/officeart/2005/8/layout/vList2"/>
    <dgm:cxn modelId="{05973278-8809-1D40-B77A-1345DEFE5FF8}" srcId="{3B598556-8AEB-4B04-B745-6AC0C8857813}" destId="{441908A3-BF40-D64C-904E-5BE13A40D6EF}" srcOrd="3" destOrd="0" parTransId="{C66CABC8-E02A-F442-A04B-D3ABFB1BBF02}" sibTransId="{D7EA4FC0-29F5-5249-ADB9-0B060393688D}"/>
    <dgm:cxn modelId="{117ECD95-948B-4786-BD0F-6A0601320F1C}" srcId="{3B598556-8AEB-4B04-B745-6AC0C8857813}" destId="{C4068871-0FF5-4E4A-8FF5-8BB032CA9BC6}" srcOrd="2" destOrd="0" parTransId="{48967FA7-82D3-4B12-A93E-230F6E26FE6B}" sibTransId="{CFB47C81-6DC0-4549-964E-6C50224E9107}"/>
    <dgm:cxn modelId="{318D04A2-CE46-8845-8889-3CD3AB7C9FF9}" type="presOf" srcId="{441908A3-BF40-D64C-904E-5BE13A40D6EF}" destId="{8651F07D-DDCF-0F4E-A27A-021B02D826F5}"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3309A6AF-141B-594E-A8EC-9EB52711038C}" type="presOf" srcId="{230BA563-C104-214F-89E4-279A0886BBF8}" destId="{FE5FFA5A-88F2-D848-A891-E2FD93248916}" srcOrd="0" destOrd="0" presId="urn:microsoft.com/office/officeart/2005/8/layout/vList2"/>
    <dgm:cxn modelId="{D377C2AF-77B3-4ECB-9CAA-0715D1ED3445}" srcId="{3B598556-8AEB-4B04-B745-6AC0C8857813}" destId="{B1A4700C-CBB9-4414-A68F-94665AFE30B2}" srcOrd="1" destOrd="0" parTransId="{2901552E-E988-4D58-951C-5A0E95205BD7}" sibTransId="{C18FAB6D-6B4C-4565-9BFD-272E009B6029}"/>
    <dgm:cxn modelId="{F5DD36C5-B17B-DF4F-B893-07A7EFC3F575}" srcId="{3B598556-8AEB-4B04-B745-6AC0C8857813}" destId="{3D181627-BE95-8348-8CC8-31DACA19CDDA}" srcOrd="4" destOrd="0" parTransId="{7A73E119-0E8D-B847-872D-910428223F50}" sibTransId="{DBB82746-99AC-4342-AEAD-F2A9E64930FD}"/>
    <dgm:cxn modelId="{C9B156C9-6339-FC48-A6C7-760374EA55B6}" srcId="{3B598556-8AEB-4B04-B745-6AC0C8857813}" destId="{2FF64922-58BE-2147-8A95-BCC3CB8DE4BC}" srcOrd="7" destOrd="0" parTransId="{CAD02991-B287-4F45-B744-60BDD0E374BC}" sibTransId="{B6E89E54-18A7-D041-93AF-A99AB436AFAC}"/>
    <dgm:cxn modelId="{46A0E2ED-8E3D-E242-8FD3-CC3366D777C4}" srcId="{3B598556-8AEB-4B04-B745-6AC0C8857813}" destId="{029CD059-8A91-384F-8A56-5F8249B663CC}" srcOrd="5" destOrd="0" parTransId="{6A83D989-7AAF-254B-9F89-A47CCF6314E8}" sibTransId="{D663B475-9B25-364C-829C-BBB4A58BA01A}"/>
    <dgm:cxn modelId="{1A4125D6-DB9F-B043-83D8-86CA5551775E}" type="presParOf" srcId="{938DE2D7-4D0B-D542-8A57-7DA65B4B67E6}" destId="{0E8722F2-6A07-2440-9567-BF6745A8503A}" srcOrd="0" destOrd="0" presId="urn:microsoft.com/office/officeart/2005/8/layout/vList2"/>
    <dgm:cxn modelId="{465B3421-605E-5445-AA62-5F76B811C47B}" type="presParOf" srcId="{938DE2D7-4D0B-D542-8A57-7DA65B4B67E6}" destId="{C208C66A-D76B-4F48-879C-2741B86821BD}" srcOrd="1" destOrd="0" presId="urn:microsoft.com/office/officeart/2005/8/layout/vList2"/>
    <dgm:cxn modelId="{14C08719-68DF-E642-9793-C34F485BE978}" type="presParOf" srcId="{938DE2D7-4D0B-D542-8A57-7DA65B4B67E6}" destId="{8C006E8A-FA76-6442-93CA-BECFD657E077}" srcOrd="2" destOrd="0" presId="urn:microsoft.com/office/officeart/2005/8/layout/vList2"/>
    <dgm:cxn modelId="{9BA04706-66D3-8544-B305-342E4B6807F6}" type="presParOf" srcId="{938DE2D7-4D0B-D542-8A57-7DA65B4B67E6}" destId="{C4E37780-6031-1F4A-92ED-A5E7E4B0A7C6}" srcOrd="3" destOrd="0" presId="urn:microsoft.com/office/officeart/2005/8/layout/vList2"/>
    <dgm:cxn modelId="{2FF65D22-AD61-464F-B3C2-9B16EFC8749B}" type="presParOf" srcId="{938DE2D7-4D0B-D542-8A57-7DA65B4B67E6}" destId="{04FBED11-7458-854D-8595-C76C66466F7D}" srcOrd="4" destOrd="0" presId="urn:microsoft.com/office/officeart/2005/8/layout/vList2"/>
    <dgm:cxn modelId="{0A8268B8-4E0C-FD43-968B-C32EEB974270}" type="presParOf" srcId="{938DE2D7-4D0B-D542-8A57-7DA65B4B67E6}" destId="{650D9A28-FBF2-2A4F-B1E6-CCBBABE6B3CC}" srcOrd="5" destOrd="0" presId="urn:microsoft.com/office/officeart/2005/8/layout/vList2"/>
    <dgm:cxn modelId="{043DF3EE-1C6D-9348-9B98-3797CA42CB83}" type="presParOf" srcId="{938DE2D7-4D0B-D542-8A57-7DA65B4B67E6}" destId="{8651F07D-DDCF-0F4E-A27A-021B02D826F5}" srcOrd="6" destOrd="0" presId="urn:microsoft.com/office/officeart/2005/8/layout/vList2"/>
    <dgm:cxn modelId="{072BA629-569A-6E43-A7E2-AC8EAFADB609}" type="presParOf" srcId="{938DE2D7-4D0B-D542-8A57-7DA65B4B67E6}" destId="{887AE7C1-E364-E44F-B2FE-BA7357E2E166}" srcOrd="7" destOrd="0" presId="urn:microsoft.com/office/officeart/2005/8/layout/vList2"/>
    <dgm:cxn modelId="{1A988928-98FE-8B4A-B486-69021FD0EE45}" type="presParOf" srcId="{938DE2D7-4D0B-D542-8A57-7DA65B4B67E6}" destId="{8523B310-B018-CF4D-BEB7-C23008A4F9C2}" srcOrd="8" destOrd="0" presId="urn:microsoft.com/office/officeart/2005/8/layout/vList2"/>
    <dgm:cxn modelId="{9913987D-98DD-A54C-B5E1-4F34F7C0A099}" type="presParOf" srcId="{938DE2D7-4D0B-D542-8A57-7DA65B4B67E6}" destId="{F320700E-88CA-6246-8598-E666876C5C57}" srcOrd="9" destOrd="0" presId="urn:microsoft.com/office/officeart/2005/8/layout/vList2"/>
    <dgm:cxn modelId="{341010C7-3521-5B4F-8923-F46E9F4C2169}" type="presParOf" srcId="{938DE2D7-4D0B-D542-8A57-7DA65B4B67E6}" destId="{8FD66681-1DF9-F841-8621-ED7C5310CEC1}" srcOrd="10" destOrd="0" presId="urn:microsoft.com/office/officeart/2005/8/layout/vList2"/>
    <dgm:cxn modelId="{844A3980-43FD-844D-AE8B-3C874D6E9754}" type="presParOf" srcId="{938DE2D7-4D0B-D542-8A57-7DA65B4B67E6}" destId="{EABDA569-EF53-784C-90DE-25417CC98F3F}" srcOrd="11" destOrd="0" presId="urn:microsoft.com/office/officeart/2005/8/layout/vList2"/>
    <dgm:cxn modelId="{A786008D-8969-4B4C-8FDB-A6AEE85D249E}" type="presParOf" srcId="{938DE2D7-4D0B-D542-8A57-7DA65B4B67E6}" destId="{FE5FFA5A-88F2-D848-A891-E2FD93248916}" srcOrd="12" destOrd="0" presId="urn:microsoft.com/office/officeart/2005/8/layout/vList2"/>
    <dgm:cxn modelId="{CDE33010-723A-6443-A016-109150DB1A26}" type="presParOf" srcId="{938DE2D7-4D0B-D542-8A57-7DA65B4B67E6}" destId="{6D9BF5FB-8E5F-EC41-AE7A-AE63643C6C7C}" srcOrd="13" destOrd="0" presId="urn:microsoft.com/office/officeart/2005/8/layout/vList2"/>
    <dgm:cxn modelId="{FA68303B-7DC9-0D44-8161-8A6420D29B37}" type="presParOf" srcId="{938DE2D7-4D0B-D542-8A57-7DA65B4B67E6}" destId="{C31C71A8-A356-D147-A865-4C351D7D9E7B}"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FF23C42-1A91-5043-BE94-A02572C73057}"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GB"/>
        </a:p>
      </dgm:t>
    </dgm:pt>
    <dgm:pt modelId="{3EFFA98F-002A-284F-97E5-E8C66B6E5550}">
      <dgm:prSet phldrT="[Text]"/>
      <dgm:spPr/>
      <dgm:t>
        <a:bodyPr/>
        <a:lstStyle/>
        <a:p>
          <a:r>
            <a:rPr lang="en-GB" dirty="0"/>
            <a:t>Revisit and review</a:t>
          </a:r>
        </a:p>
      </dgm:t>
    </dgm:pt>
    <dgm:pt modelId="{58840474-C06E-9643-AE6C-549B1265D84A}" type="parTrans" cxnId="{1C367B51-11E9-094C-91D0-3FC9B12DD838}">
      <dgm:prSet/>
      <dgm:spPr/>
      <dgm:t>
        <a:bodyPr/>
        <a:lstStyle/>
        <a:p>
          <a:endParaRPr lang="en-GB"/>
        </a:p>
      </dgm:t>
    </dgm:pt>
    <dgm:pt modelId="{2419B49B-FAA2-9E47-B1D1-C7C8F38B0AD8}" type="sibTrans" cxnId="{1C367B51-11E9-094C-91D0-3FC9B12DD838}">
      <dgm:prSet/>
      <dgm:spPr/>
      <dgm:t>
        <a:bodyPr/>
        <a:lstStyle/>
        <a:p>
          <a:endParaRPr lang="en-GB"/>
        </a:p>
      </dgm:t>
    </dgm:pt>
    <dgm:pt modelId="{79875DBA-3C55-3342-A7D9-6947E389957C}">
      <dgm:prSet phldrT="[Text]"/>
      <dgm:spPr/>
      <dgm:t>
        <a:bodyPr/>
        <a:lstStyle/>
        <a:p>
          <a:r>
            <a:rPr lang="en-GB" dirty="0"/>
            <a:t>Teach</a:t>
          </a:r>
        </a:p>
      </dgm:t>
    </dgm:pt>
    <dgm:pt modelId="{5AB3A6EB-A67E-C148-8400-68D62B8DF051}" type="parTrans" cxnId="{9E042EAD-1DFA-6045-8C58-3D31585611BB}">
      <dgm:prSet/>
      <dgm:spPr/>
      <dgm:t>
        <a:bodyPr/>
        <a:lstStyle/>
        <a:p>
          <a:endParaRPr lang="en-GB"/>
        </a:p>
      </dgm:t>
    </dgm:pt>
    <dgm:pt modelId="{401A9E4F-5967-E441-B88F-31926CF8441B}" type="sibTrans" cxnId="{9E042EAD-1DFA-6045-8C58-3D31585611BB}">
      <dgm:prSet/>
      <dgm:spPr/>
      <dgm:t>
        <a:bodyPr/>
        <a:lstStyle/>
        <a:p>
          <a:endParaRPr lang="en-GB"/>
        </a:p>
      </dgm:t>
    </dgm:pt>
    <dgm:pt modelId="{51462425-4590-7148-80AF-B344584C178A}">
      <dgm:prSet phldrT="[Text]"/>
      <dgm:spPr/>
      <dgm:t>
        <a:bodyPr/>
        <a:lstStyle/>
        <a:p>
          <a:r>
            <a:rPr lang="en-GB" dirty="0"/>
            <a:t>Practise</a:t>
          </a:r>
        </a:p>
      </dgm:t>
    </dgm:pt>
    <dgm:pt modelId="{E4DE7251-D329-1F4A-A778-BDFF989962BA}" type="parTrans" cxnId="{0DA03023-E024-9F40-8F60-D0890E492364}">
      <dgm:prSet/>
      <dgm:spPr/>
      <dgm:t>
        <a:bodyPr/>
        <a:lstStyle/>
        <a:p>
          <a:endParaRPr lang="en-GB"/>
        </a:p>
      </dgm:t>
    </dgm:pt>
    <dgm:pt modelId="{D7DD7B74-2726-494F-9732-BAB6D63A4372}" type="sibTrans" cxnId="{0DA03023-E024-9F40-8F60-D0890E492364}">
      <dgm:prSet/>
      <dgm:spPr/>
      <dgm:t>
        <a:bodyPr/>
        <a:lstStyle/>
        <a:p>
          <a:endParaRPr lang="en-GB"/>
        </a:p>
      </dgm:t>
    </dgm:pt>
    <dgm:pt modelId="{01B35F12-3194-764B-99C4-F652CEA47C93}">
      <dgm:prSet phldrT="[Text]"/>
      <dgm:spPr/>
      <dgm:t>
        <a:bodyPr/>
        <a:lstStyle/>
        <a:p>
          <a:r>
            <a:rPr lang="en-GB" dirty="0"/>
            <a:t>Apply</a:t>
          </a:r>
        </a:p>
      </dgm:t>
    </dgm:pt>
    <dgm:pt modelId="{B133EE0E-D3D5-4442-88E3-82EA27945D10}" type="parTrans" cxnId="{719DBAD7-399A-AA49-9CE1-806F8963E41C}">
      <dgm:prSet/>
      <dgm:spPr/>
      <dgm:t>
        <a:bodyPr/>
        <a:lstStyle/>
        <a:p>
          <a:endParaRPr lang="en-GB"/>
        </a:p>
      </dgm:t>
    </dgm:pt>
    <dgm:pt modelId="{8961B891-0F70-FB41-B2B9-AC755F9123D3}" type="sibTrans" cxnId="{719DBAD7-399A-AA49-9CE1-806F8963E41C}">
      <dgm:prSet/>
      <dgm:spPr/>
      <dgm:t>
        <a:bodyPr/>
        <a:lstStyle/>
        <a:p>
          <a:endParaRPr lang="en-GB"/>
        </a:p>
      </dgm:t>
    </dgm:pt>
    <dgm:pt modelId="{4D684E6E-8F9A-7E46-9605-FD007CE42E3F}" type="pres">
      <dgm:prSet presAssocID="{BFF23C42-1A91-5043-BE94-A02572C73057}" presName="cycle" presStyleCnt="0">
        <dgm:presLayoutVars>
          <dgm:dir/>
          <dgm:resizeHandles val="exact"/>
        </dgm:presLayoutVars>
      </dgm:prSet>
      <dgm:spPr/>
    </dgm:pt>
    <dgm:pt modelId="{F98BD877-8127-F540-B6F8-BD4A88C50DF7}" type="pres">
      <dgm:prSet presAssocID="{3EFFA98F-002A-284F-97E5-E8C66B6E5550}" presName="node" presStyleLbl="node1" presStyleIdx="0" presStyleCnt="4">
        <dgm:presLayoutVars>
          <dgm:bulletEnabled val="1"/>
        </dgm:presLayoutVars>
      </dgm:prSet>
      <dgm:spPr/>
    </dgm:pt>
    <dgm:pt modelId="{F0C286D3-C420-554F-9736-83075EB5C10B}" type="pres">
      <dgm:prSet presAssocID="{2419B49B-FAA2-9E47-B1D1-C7C8F38B0AD8}" presName="sibTrans" presStyleLbl="sibTrans2D1" presStyleIdx="0" presStyleCnt="4"/>
      <dgm:spPr/>
    </dgm:pt>
    <dgm:pt modelId="{6D80CBC5-88EB-854A-955A-B6345B9DC627}" type="pres">
      <dgm:prSet presAssocID="{2419B49B-FAA2-9E47-B1D1-C7C8F38B0AD8}" presName="connectorText" presStyleLbl="sibTrans2D1" presStyleIdx="0" presStyleCnt="4"/>
      <dgm:spPr/>
    </dgm:pt>
    <dgm:pt modelId="{BE174FD8-8E93-334F-899A-6A84465FA5EA}" type="pres">
      <dgm:prSet presAssocID="{79875DBA-3C55-3342-A7D9-6947E389957C}" presName="node" presStyleLbl="node1" presStyleIdx="1" presStyleCnt="4">
        <dgm:presLayoutVars>
          <dgm:bulletEnabled val="1"/>
        </dgm:presLayoutVars>
      </dgm:prSet>
      <dgm:spPr/>
    </dgm:pt>
    <dgm:pt modelId="{F3D227E2-D354-0245-B0E7-0FFBFA6BBE63}" type="pres">
      <dgm:prSet presAssocID="{401A9E4F-5967-E441-B88F-31926CF8441B}" presName="sibTrans" presStyleLbl="sibTrans2D1" presStyleIdx="1" presStyleCnt="4"/>
      <dgm:spPr/>
    </dgm:pt>
    <dgm:pt modelId="{71C742A0-2FDE-B14D-8F7F-65CEC235E957}" type="pres">
      <dgm:prSet presAssocID="{401A9E4F-5967-E441-B88F-31926CF8441B}" presName="connectorText" presStyleLbl="sibTrans2D1" presStyleIdx="1" presStyleCnt="4"/>
      <dgm:spPr/>
    </dgm:pt>
    <dgm:pt modelId="{16BB01A7-5E72-0549-A252-890FDDD70D4A}" type="pres">
      <dgm:prSet presAssocID="{51462425-4590-7148-80AF-B344584C178A}" presName="node" presStyleLbl="node1" presStyleIdx="2" presStyleCnt="4">
        <dgm:presLayoutVars>
          <dgm:bulletEnabled val="1"/>
        </dgm:presLayoutVars>
      </dgm:prSet>
      <dgm:spPr/>
    </dgm:pt>
    <dgm:pt modelId="{AC879F32-234B-4A4B-9D82-5E23048C071F}" type="pres">
      <dgm:prSet presAssocID="{D7DD7B74-2726-494F-9732-BAB6D63A4372}" presName="sibTrans" presStyleLbl="sibTrans2D1" presStyleIdx="2" presStyleCnt="4"/>
      <dgm:spPr/>
    </dgm:pt>
    <dgm:pt modelId="{BF3157F5-C1EE-7946-9F2E-A95C9E9CAD7B}" type="pres">
      <dgm:prSet presAssocID="{D7DD7B74-2726-494F-9732-BAB6D63A4372}" presName="connectorText" presStyleLbl="sibTrans2D1" presStyleIdx="2" presStyleCnt="4"/>
      <dgm:spPr/>
    </dgm:pt>
    <dgm:pt modelId="{251DCC4A-1443-BE47-9E2D-1621FEFD2A2F}" type="pres">
      <dgm:prSet presAssocID="{01B35F12-3194-764B-99C4-F652CEA47C93}" presName="node" presStyleLbl="node1" presStyleIdx="3" presStyleCnt="4">
        <dgm:presLayoutVars>
          <dgm:bulletEnabled val="1"/>
        </dgm:presLayoutVars>
      </dgm:prSet>
      <dgm:spPr/>
    </dgm:pt>
    <dgm:pt modelId="{A2BC684E-8285-8441-B42E-A1565F810CE7}" type="pres">
      <dgm:prSet presAssocID="{8961B891-0F70-FB41-B2B9-AC755F9123D3}" presName="sibTrans" presStyleLbl="sibTrans2D1" presStyleIdx="3" presStyleCnt="4"/>
      <dgm:spPr/>
    </dgm:pt>
    <dgm:pt modelId="{0362AB94-258E-C940-A264-2685EE1939F3}" type="pres">
      <dgm:prSet presAssocID="{8961B891-0F70-FB41-B2B9-AC755F9123D3}" presName="connectorText" presStyleLbl="sibTrans2D1" presStyleIdx="3" presStyleCnt="4"/>
      <dgm:spPr/>
    </dgm:pt>
  </dgm:ptLst>
  <dgm:cxnLst>
    <dgm:cxn modelId="{95A9FD04-BC0E-C944-A838-77B42A2C4F61}" type="presOf" srcId="{D7DD7B74-2726-494F-9732-BAB6D63A4372}" destId="{BF3157F5-C1EE-7946-9F2E-A95C9E9CAD7B}" srcOrd="1" destOrd="0" presId="urn:microsoft.com/office/officeart/2005/8/layout/cycle2"/>
    <dgm:cxn modelId="{766BD00F-86F9-B348-A33D-4562B947C5E9}" type="presOf" srcId="{D7DD7B74-2726-494F-9732-BAB6D63A4372}" destId="{AC879F32-234B-4A4B-9D82-5E23048C071F}" srcOrd="0" destOrd="0" presId="urn:microsoft.com/office/officeart/2005/8/layout/cycle2"/>
    <dgm:cxn modelId="{68010418-316F-6744-AED3-58B0D64D8A23}" type="presOf" srcId="{401A9E4F-5967-E441-B88F-31926CF8441B}" destId="{F3D227E2-D354-0245-B0E7-0FFBFA6BBE63}" srcOrd="0" destOrd="0" presId="urn:microsoft.com/office/officeart/2005/8/layout/cycle2"/>
    <dgm:cxn modelId="{0C821F21-FBE2-D949-928A-7DC5CE660B04}" type="presOf" srcId="{51462425-4590-7148-80AF-B344584C178A}" destId="{16BB01A7-5E72-0549-A252-890FDDD70D4A}" srcOrd="0" destOrd="0" presId="urn:microsoft.com/office/officeart/2005/8/layout/cycle2"/>
    <dgm:cxn modelId="{0DA03023-E024-9F40-8F60-D0890E492364}" srcId="{BFF23C42-1A91-5043-BE94-A02572C73057}" destId="{51462425-4590-7148-80AF-B344584C178A}" srcOrd="2" destOrd="0" parTransId="{E4DE7251-D329-1F4A-A778-BDFF989962BA}" sibTransId="{D7DD7B74-2726-494F-9732-BAB6D63A4372}"/>
    <dgm:cxn modelId="{D9D93727-9184-CD4B-B9DE-02259FE82979}" type="presOf" srcId="{2419B49B-FAA2-9E47-B1D1-C7C8F38B0AD8}" destId="{F0C286D3-C420-554F-9736-83075EB5C10B}" srcOrd="0" destOrd="0" presId="urn:microsoft.com/office/officeart/2005/8/layout/cycle2"/>
    <dgm:cxn modelId="{F6D5A141-0F03-C445-9A95-9D791A8AB42B}" type="presOf" srcId="{8961B891-0F70-FB41-B2B9-AC755F9123D3}" destId="{A2BC684E-8285-8441-B42E-A1565F810CE7}" srcOrd="0" destOrd="0" presId="urn:microsoft.com/office/officeart/2005/8/layout/cycle2"/>
    <dgm:cxn modelId="{D6E5C14B-12BF-E248-9AAD-AE5636C869B1}" type="presOf" srcId="{2419B49B-FAA2-9E47-B1D1-C7C8F38B0AD8}" destId="{6D80CBC5-88EB-854A-955A-B6345B9DC627}" srcOrd="1" destOrd="0" presId="urn:microsoft.com/office/officeart/2005/8/layout/cycle2"/>
    <dgm:cxn modelId="{1C367B51-11E9-094C-91D0-3FC9B12DD838}" srcId="{BFF23C42-1A91-5043-BE94-A02572C73057}" destId="{3EFFA98F-002A-284F-97E5-E8C66B6E5550}" srcOrd="0" destOrd="0" parTransId="{58840474-C06E-9643-AE6C-549B1265D84A}" sibTransId="{2419B49B-FAA2-9E47-B1D1-C7C8F38B0AD8}"/>
    <dgm:cxn modelId="{8B129758-D83B-CB42-A7D8-E1BC8CD04FE9}" type="presOf" srcId="{3EFFA98F-002A-284F-97E5-E8C66B6E5550}" destId="{F98BD877-8127-F540-B6F8-BD4A88C50DF7}" srcOrd="0" destOrd="0" presId="urn:microsoft.com/office/officeart/2005/8/layout/cycle2"/>
    <dgm:cxn modelId="{4FC14B7E-36B0-E94D-A257-C7A27489F2C2}" type="presOf" srcId="{401A9E4F-5967-E441-B88F-31926CF8441B}" destId="{71C742A0-2FDE-B14D-8F7F-65CEC235E957}" srcOrd="1" destOrd="0" presId="urn:microsoft.com/office/officeart/2005/8/layout/cycle2"/>
    <dgm:cxn modelId="{9E042EAD-1DFA-6045-8C58-3D31585611BB}" srcId="{BFF23C42-1A91-5043-BE94-A02572C73057}" destId="{79875DBA-3C55-3342-A7D9-6947E389957C}" srcOrd="1" destOrd="0" parTransId="{5AB3A6EB-A67E-C148-8400-68D62B8DF051}" sibTransId="{401A9E4F-5967-E441-B88F-31926CF8441B}"/>
    <dgm:cxn modelId="{82BB9DD1-DC16-3143-B355-D756C00B90A7}" type="presOf" srcId="{BFF23C42-1A91-5043-BE94-A02572C73057}" destId="{4D684E6E-8F9A-7E46-9605-FD007CE42E3F}" srcOrd="0" destOrd="0" presId="urn:microsoft.com/office/officeart/2005/8/layout/cycle2"/>
    <dgm:cxn modelId="{719DBAD7-399A-AA49-9CE1-806F8963E41C}" srcId="{BFF23C42-1A91-5043-BE94-A02572C73057}" destId="{01B35F12-3194-764B-99C4-F652CEA47C93}" srcOrd="3" destOrd="0" parTransId="{B133EE0E-D3D5-4442-88E3-82EA27945D10}" sibTransId="{8961B891-0F70-FB41-B2B9-AC755F9123D3}"/>
    <dgm:cxn modelId="{D51733E3-21FE-DB4D-9AA2-015EDA400A4E}" type="presOf" srcId="{79875DBA-3C55-3342-A7D9-6947E389957C}" destId="{BE174FD8-8E93-334F-899A-6A84465FA5EA}" srcOrd="0" destOrd="0" presId="urn:microsoft.com/office/officeart/2005/8/layout/cycle2"/>
    <dgm:cxn modelId="{538876F2-4796-6448-8079-11031640DE4D}" type="presOf" srcId="{8961B891-0F70-FB41-B2B9-AC755F9123D3}" destId="{0362AB94-258E-C940-A264-2685EE1939F3}" srcOrd="1" destOrd="0" presId="urn:microsoft.com/office/officeart/2005/8/layout/cycle2"/>
    <dgm:cxn modelId="{00B0EBFF-A36E-8645-97D4-5E46E8CBD2B0}" type="presOf" srcId="{01B35F12-3194-764B-99C4-F652CEA47C93}" destId="{251DCC4A-1443-BE47-9E2D-1621FEFD2A2F}" srcOrd="0" destOrd="0" presId="urn:microsoft.com/office/officeart/2005/8/layout/cycle2"/>
    <dgm:cxn modelId="{F1E965DD-4ECF-5645-A0A4-3E721EF44A59}" type="presParOf" srcId="{4D684E6E-8F9A-7E46-9605-FD007CE42E3F}" destId="{F98BD877-8127-F540-B6F8-BD4A88C50DF7}" srcOrd="0" destOrd="0" presId="urn:microsoft.com/office/officeart/2005/8/layout/cycle2"/>
    <dgm:cxn modelId="{DD9D6070-80FF-5542-B390-B0B8B2E75001}" type="presParOf" srcId="{4D684E6E-8F9A-7E46-9605-FD007CE42E3F}" destId="{F0C286D3-C420-554F-9736-83075EB5C10B}" srcOrd="1" destOrd="0" presId="urn:microsoft.com/office/officeart/2005/8/layout/cycle2"/>
    <dgm:cxn modelId="{AD142217-E7D7-BC4C-BE1D-0D0FF1076E40}" type="presParOf" srcId="{F0C286D3-C420-554F-9736-83075EB5C10B}" destId="{6D80CBC5-88EB-854A-955A-B6345B9DC627}" srcOrd="0" destOrd="0" presId="urn:microsoft.com/office/officeart/2005/8/layout/cycle2"/>
    <dgm:cxn modelId="{14420F56-FB2B-484B-BDE0-A275EE550680}" type="presParOf" srcId="{4D684E6E-8F9A-7E46-9605-FD007CE42E3F}" destId="{BE174FD8-8E93-334F-899A-6A84465FA5EA}" srcOrd="2" destOrd="0" presId="urn:microsoft.com/office/officeart/2005/8/layout/cycle2"/>
    <dgm:cxn modelId="{56619B61-02E1-E74C-B392-EFE91260BC1B}" type="presParOf" srcId="{4D684E6E-8F9A-7E46-9605-FD007CE42E3F}" destId="{F3D227E2-D354-0245-B0E7-0FFBFA6BBE63}" srcOrd="3" destOrd="0" presId="urn:microsoft.com/office/officeart/2005/8/layout/cycle2"/>
    <dgm:cxn modelId="{07C5B131-0FF8-084D-963F-4F06E4261F45}" type="presParOf" srcId="{F3D227E2-D354-0245-B0E7-0FFBFA6BBE63}" destId="{71C742A0-2FDE-B14D-8F7F-65CEC235E957}" srcOrd="0" destOrd="0" presId="urn:microsoft.com/office/officeart/2005/8/layout/cycle2"/>
    <dgm:cxn modelId="{71D9A726-76B8-AF49-95BB-DFF3FE7B3C35}" type="presParOf" srcId="{4D684E6E-8F9A-7E46-9605-FD007CE42E3F}" destId="{16BB01A7-5E72-0549-A252-890FDDD70D4A}" srcOrd="4" destOrd="0" presId="urn:microsoft.com/office/officeart/2005/8/layout/cycle2"/>
    <dgm:cxn modelId="{67DF5E65-11F2-D443-9560-96952A7C8C9B}" type="presParOf" srcId="{4D684E6E-8F9A-7E46-9605-FD007CE42E3F}" destId="{AC879F32-234B-4A4B-9D82-5E23048C071F}" srcOrd="5" destOrd="0" presId="urn:microsoft.com/office/officeart/2005/8/layout/cycle2"/>
    <dgm:cxn modelId="{F01C2666-D21E-2E40-9DF2-5FF8A28974C7}" type="presParOf" srcId="{AC879F32-234B-4A4B-9D82-5E23048C071F}" destId="{BF3157F5-C1EE-7946-9F2E-A95C9E9CAD7B}" srcOrd="0" destOrd="0" presId="urn:microsoft.com/office/officeart/2005/8/layout/cycle2"/>
    <dgm:cxn modelId="{5BAE8570-CE9E-6048-893C-A3384C9A382C}" type="presParOf" srcId="{4D684E6E-8F9A-7E46-9605-FD007CE42E3F}" destId="{251DCC4A-1443-BE47-9E2D-1621FEFD2A2F}" srcOrd="6" destOrd="0" presId="urn:microsoft.com/office/officeart/2005/8/layout/cycle2"/>
    <dgm:cxn modelId="{DC690D0D-681E-4F48-A039-BA5B08E766FC}" type="presParOf" srcId="{4D684E6E-8F9A-7E46-9605-FD007CE42E3F}" destId="{A2BC684E-8285-8441-B42E-A1565F810CE7}" srcOrd="7" destOrd="0" presId="urn:microsoft.com/office/officeart/2005/8/layout/cycle2"/>
    <dgm:cxn modelId="{7BA5683A-0B45-D640-97C9-5AE07C9DE612}" type="presParOf" srcId="{A2BC684E-8285-8441-B42E-A1565F810CE7}" destId="{0362AB94-258E-C940-A264-2685EE1939F3}"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FF23C42-1A91-5043-BE94-A02572C73057}" type="doc">
      <dgm:prSet loTypeId="urn:microsoft.com/office/officeart/2005/8/layout/cycle2" loCatId="" qsTypeId="urn:microsoft.com/office/officeart/2005/8/quickstyle/simple1" qsCatId="simple" csTypeId="urn:microsoft.com/office/officeart/2005/8/colors/accent2_2" csCatId="accent2" phldr="1"/>
      <dgm:spPr/>
      <dgm:t>
        <a:bodyPr/>
        <a:lstStyle/>
        <a:p>
          <a:endParaRPr lang="en-GB"/>
        </a:p>
      </dgm:t>
    </dgm:pt>
    <dgm:pt modelId="{3EFFA98F-002A-284F-97E5-E8C66B6E5550}">
      <dgm:prSet phldrT="[Text]"/>
      <dgm:spPr/>
      <dgm:t>
        <a:bodyPr/>
        <a:lstStyle/>
        <a:p>
          <a:r>
            <a:rPr lang="en-GB" dirty="0"/>
            <a:t>Revisit and review</a:t>
          </a:r>
        </a:p>
      </dgm:t>
    </dgm:pt>
    <dgm:pt modelId="{58840474-C06E-9643-AE6C-549B1265D84A}" type="parTrans" cxnId="{1C367B51-11E9-094C-91D0-3FC9B12DD838}">
      <dgm:prSet/>
      <dgm:spPr/>
      <dgm:t>
        <a:bodyPr/>
        <a:lstStyle/>
        <a:p>
          <a:endParaRPr lang="en-GB"/>
        </a:p>
      </dgm:t>
    </dgm:pt>
    <dgm:pt modelId="{2419B49B-FAA2-9E47-B1D1-C7C8F38B0AD8}" type="sibTrans" cxnId="{1C367B51-11E9-094C-91D0-3FC9B12DD838}">
      <dgm:prSet/>
      <dgm:spPr/>
      <dgm:t>
        <a:bodyPr/>
        <a:lstStyle/>
        <a:p>
          <a:endParaRPr lang="en-GB"/>
        </a:p>
      </dgm:t>
    </dgm:pt>
    <dgm:pt modelId="{79875DBA-3C55-3342-A7D9-6947E389957C}">
      <dgm:prSet phldrT="[Text]"/>
      <dgm:spPr/>
      <dgm:t>
        <a:bodyPr/>
        <a:lstStyle/>
        <a:p>
          <a:r>
            <a:rPr lang="en-GB" dirty="0"/>
            <a:t>Teach</a:t>
          </a:r>
        </a:p>
      </dgm:t>
    </dgm:pt>
    <dgm:pt modelId="{5AB3A6EB-A67E-C148-8400-68D62B8DF051}" type="parTrans" cxnId="{9E042EAD-1DFA-6045-8C58-3D31585611BB}">
      <dgm:prSet/>
      <dgm:spPr/>
      <dgm:t>
        <a:bodyPr/>
        <a:lstStyle/>
        <a:p>
          <a:endParaRPr lang="en-GB"/>
        </a:p>
      </dgm:t>
    </dgm:pt>
    <dgm:pt modelId="{401A9E4F-5967-E441-B88F-31926CF8441B}" type="sibTrans" cxnId="{9E042EAD-1DFA-6045-8C58-3D31585611BB}">
      <dgm:prSet/>
      <dgm:spPr/>
      <dgm:t>
        <a:bodyPr/>
        <a:lstStyle/>
        <a:p>
          <a:endParaRPr lang="en-GB"/>
        </a:p>
      </dgm:t>
    </dgm:pt>
    <dgm:pt modelId="{51462425-4590-7148-80AF-B344584C178A}">
      <dgm:prSet phldrT="[Text]"/>
      <dgm:spPr/>
      <dgm:t>
        <a:bodyPr/>
        <a:lstStyle/>
        <a:p>
          <a:r>
            <a:rPr lang="en-GB" dirty="0"/>
            <a:t>Practise</a:t>
          </a:r>
        </a:p>
      </dgm:t>
    </dgm:pt>
    <dgm:pt modelId="{E4DE7251-D329-1F4A-A778-BDFF989962BA}" type="parTrans" cxnId="{0DA03023-E024-9F40-8F60-D0890E492364}">
      <dgm:prSet/>
      <dgm:spPr/>
      <dgm:t>
        <a:bodyPr/>
        <a:lstStyle/>
        <a:p>
          <a:endParaRPr lang="en-GB"/>
        </a:p>
      </dgm:t>
    </dgm:pt>
    <dgm:pt modelId="{D7DD7B74-2726-494F-9732-BAB6D63A4372}" type="sibTrans" cxnId="{0DA03023-E024-9F40-8F60-D0890E492364}">
      <dgm:prSet/>
      <dgm:spPr/>
      <dgm:t>
        <a:bodyPr/>
        <a:lstStyle/>
        <a:p>
          <a:endParaRPr lang="en-GB"/>
        </a:p>
      </dgm:t>
    </dgm:pt>
    <dgm:pt modelId="{01B35F12-3194-764B-99C4-F652CEA47C93}">
      <dgm:prSet phldrT="[Text]"/>
      <dgm:spPr/>
      <dgm:t>
        <a:bodyPr/>
        <a:lstStyle/>
        <a:p>
          <a:r>
            <a:rPr lang="en-GB" dirty="0"/>
            <a:t>Apply</a:t>
          </a:r>
        </a:p>
      </dgm:t>
    </dgm:pt>
    <dgm:pt modelId="{B133EE0E-D3D5-4442-88E3-82EA27945D10}" type="parTrans" cxnId="{719DBAD7-399A-AA49-9CE1-806F8963E41C}">
      <dgm:prSet/>
      <dgm:spPr/>
      <dgm:t>
        <a:bodyPr/>
        <a:lstStyle/>
        <a:p>
          <a:endParaRPr lang="en-GB"/>
        </a:p>
      </dgm:t>
    </dgm:pt>
    <dgm:pt modelId="{8961B891-0F70-FB41-B2B9-AC755F9123D3}" type="sibTrans" cxnId="{719DBAD7-399A-AA49-9CE1-806F8963E41C}">
      <dgm:prSet/>
      <dgm:spPr/>
      <dgm:t>
        <a:bodyPr/>
        <a:lstStyle/>
        <a:p>
          <a:endParaRPr lang="en-GB"/>
        </a:p>
      </dgm:t>
    </dgm:pt>
    <dgm:pt modelId="{4D684E6E-8F9A-7E46-9605-FD007CE42E3F}" type="pres">
      <dgm:prSet presAssocID="{BFF23C42-1A91-5043-BE94-A02572C73057}" presName="cycle" presStyleCnt="0">
        <dgm:presLayoutVars>
          <dgm:dir/>
          <dgm:resizeHandles val="exact"/>
        </dgm:presLayoutVars>
      </dgm:prSet>
      <dgm:spPr/>
    </dgm:pt>
    <dgm:pt modelId="{F98BD877-8127-F540-B6F8-BD4A88C50DF7}" type="pres">
      <dgm:prSet presAssocID="{3EFFA98F-002A-284F-97E5-E8C66B6E5550}" presName="node" presStyleLbl="node1" presStyleIdx="0" presStyleCnt="4">
        <dgm:presLayoutVars>
          <dgm:bulletEnabled val="1"/>
        </dgm:presLayoutVars>
      </dgm:prSet>
      <dgm:spPr/>
    </dgm:pt>
    <dgm:pt modelId="{F0C286D3-C420-554F-9736-83075EB5C10B}" type="pres">
      <dgm:prSet presAssocID="{2419B49B-FAA2-9E47-B1D1-C7C8F38B0AD8}" presName="sibTrans" presStyleLbl="sibTrans2D1" presStyleIdx="0" presStyleCnt="4"/>
      <dgm:spPr/>
    </dgm:pt>
    <dgm:pt modelId="{6D80CBC5-88EB-854A-955A-B6345B9DC627}" type="pres">
      <dgm:prSet presAssocID="{2419B49B-FAA2-9E47-B1D1-C7C8F38B0AD8}" presName="connectorText" presStyleLbl="sibTrans2D1" presStyleIdx="0" presStyleCnt="4"/>
      <dgm:spPr/>
    </dgm:pt>
    <dgm:pt modelId="{BE174FD8-8E93-334F-899A-6A84465FA5EA}" type="pres">
      <dgm:prSet presAssocID="{79875DBA-3C55-3342-A7D9-6947E389957C}" presName="node" presStyleLbl="node1" presStyleIdx="1" presStyleCnt="4">
        <dgm:presLayoutVars>
          <dgm:bulletEnabled val="1"/>
        </dgm:presLayoutVars>
      </dgm:prSet>
      <dgm:spPr/>
    </dgm:pt>
    <dgm:pt modelId="{F3D227E2-D354-0245-B0E7-0FFBFA6BBE63}" type="pres">
      <dgm:prSet presAssocID="{401A9E4F-5967-E441-B88F-31926CF8441B}" presName="sibTrans" presStyleLbl="sibTrans2D1" presStyleIdx="1" presStyleCnt="4"/>
      <dgm:spPr/>
    </dgm:pt>
    <dgm:pt modelId="{71C742A0-2FDE-B14D-8F7F-65CEC235E957}" type="pres">
      <dgm:prSet presAssocID="{401A9E4F-5967-E441-B88F-31926CF8441B}" presName="connectorText" presStyleLbl="sibTrans2D1" presStyleIdx="1" presStyleCnt="4"/>
      <dgm:spPr/>
    </dgm:pt>
    <dgm:pt modelId="{16BB01A7-5E72-0549-A252-890FDDD70D4A}" type="pres">
      <dgm:prSet presAssocID="{51462425-4590-7148-80AF-B344584C178A}" presName="node" presStyleLbl="node1" presStyleIdx="2" presStyleCnt="4">
        <dgm:presLayoutVars>
          <dgm:bulletEnabled val="1"/>
        </dgm:presLayoutVars>
      </dgm:prSet>
      <dgm:spPr/>
    </dgm:pt>
    <dgm:pt modelId="{AC879F32-234B-4A4B-9D82-5E23048C071F}" type="pres">
      <dgm:prSet presAssocID="{D7DD7B74-2726-494F-9732-BAB6D63A4372}" presName="sibTrans" presStyleLbl="sibTrans2D1" presStyleIdx="2" presStyleCnt="4"/>
      <dgm:spPr/>
    </dgm:pt>
    <dgm:pt modelId="{BF3157F5-C1EE-7946-9F2E-A95C9E9CAD7B}" type="pres">
      <dgm:prSet presAssocID="{D7DD7B74-2726-494F-9732-BAB6D63A4372}" presName="connectorText" presStyleLbl="sibTrans2D1" presStyleIdx="2" presStyleCnt="4"/>
      <dgm:spPr/>
    </dgm:pt>
    <dgm:pt modelId="{251DCC4A-1443-BE47-9E2D-1621FEFD2A2F}" type="pres">
      <dgm:prSet presAssocID="{01B35F12-3194-764B-99C4-F652CEA47C93}" presName="node" presStyleLbl="node1" presStyleIdx="3" presStyleCnt="4">
        <dgm:presLayoutVars>
          <dgm:bulletEnabled val="1"/>
        </dgm:presLayoutVars>
      </dgm:prSet>
      <dgm:spPr/>
    </dgm:pt>
    <dgm:pt modelId="{A2BC684E-8285-8441-B42E-A1565F810CE7}" type="pres">
      <dgm:prSet presAssocID="{8961B891-0F70-FB41-B2B9-AC755F9123D3}" presName="sibTrans" presStyleLbl="sibTrans2D1" presStyleIdx="3" presStyleCnt="4"/>
      <dgm:spPr/>
    </dgm:pt>
    <dgm:pt modelId="{0362AB94-258E-C940-A264-2685EE1939F3}" type="pres">
      <dgm:prSet presAssocID="{8961B891-0F70-FB41-B2B9-AC755F9123D3}" presName="connectorText" presStyleLbl="sibTrans2D1" presStyleIdx="3" presStyleCnt="4"/>
      <dgm:spPr/>
    </dgm:pt>
  </dgm:ptLst>
  <dgm:cxnLst>
    <dgm:cxn modelId="{95A9FD04-BC0E-C944-A838-77B42A2C4F61}" type="presOf" srcId="{D7DD7B74-2726-494F-9732-BAB6D63A4372}" destId="{BF3157F5-C1EE-7946-9F2E-A95C9E9CAD7B}" srcOrd="1" destOrd="0" presId="urn:microsoft.com/office/officeart/2005/8/layout/cycle2"/>
    <dgm:cxn modelId="{766BD00F-86F9-B348-A33D-4562B947C5E9}" type="presOf" srcId="{D7DD7B74-2726-494F-9732-BAB6D63A4372}" destId="{AC879F32-234B-4A4B-9D82-5E23048C071F}" srcOrd="0" destOrd="0" presId="urn:microsoft.com/office/officeart/2005/8/layout/cycle2"/>
    <dgm:cxn modelId="{68010418-316F-6744-AED3-58B0D64D8A23}" type="presOf" srcId="{401A9E4F-5967-E441-B88F-31926CF8441B}" destId="{F3D227E2-D354-0245-B0E7-0FFBFA6BBE63}" srcOrd="0" destOrd="0" presId="urn:microsoft.com/office/officeart/2005/8/layout/cycle2"/>
    <dgm:cxn modelId="{0C821F21-FBE2-D949-928A-7DC5CE660B04}" type="presOf" srcId="{51462425-4590-7148-80AF-B344584C178A}" destId="{16BB01A7-5E72-0549-A252-890FDDD70D4A}" srcOrd="0" destOrd="0" presId="urn:microsoft.com/office/officeart/2005/8/layout/cycle2"/>
    <dgm:cxn modelId="{0DA03023-E024-9F40-8F60-D0890E492364}" srcId="{BFF23C42-1A91-5043-BE94-A02572C73057}" destId="{51462425-4590-7148-80AF-B344584C178A}" srcOrd="2" destOrd="0" parTransId="{E4DE7251-D329-1F4A-A778-BDFF989962BA}" sibTransId="{D7DD7B74-2726-494F-9732-BAB6D63A4372}"/>
    <dgm:cxn modelId="{D9D93727-9184-CD4B-B9DE-02259FE82979}" type="presOf" srcId="{2419B49B-FAA2-9E47-B1D1-C7C8F38B0AD8}" destId="{F0C286D3-C420-554F-9736-83075EB5C10B}" srcOrd="0" destOrd="0" presId="urn:microsoft.com/office/officeart/2005/8/layout/cycle2"/>
    <dgm:cxn modelId="{F6D5A141-0F03-C445-9A95-9D791A8AB42B}" type="presOf" srcId="{8961B891-0F70-FB41-B2B9-AC755F9123D3}" destId="{A2BC684E-8285-8441-B42E-A1565F810CE7}" srcOrd="0" destOrd="0" presId="urn:microsoft.com/office/officeart/2005/8/layout/cycle2"/>
    <dgm:cxn modelId="{D6E5C14B-12BF-E248-9AAD-AE5636C869B1}" type="presOf" srcId="{2419B49B-FAA2-9E47-B1D1-C7C8F38B0AD8}" destId="{6D80CBC5-88EB-854A-955A-B6345B9DC627}" srcOrd="1" destOrd="0" presId="urn:microsoft.com/office/officeart/2005/8/layout/cycle2"/>
    <dgm:cxn modelId="{1C367B51-11E9-094C-91D0-3FC9B12DD838}" srcId="{BFF23C42-1A91-5043-BE94-A02572C73057}" destId="{3EFFA98F-002A-284F-97E5-E8C66B6E5550}" srcOrd="0" destOrd="0" parTransId="{58840474-C06E-9643-AE6C-549B1265D84A}" sibTransId="{2419B49B-FAA2-9E47-B1D1-C7C8F38B0AD8}"/>
    <dgm:cxn modelId="{8B129758-D83B-CB42-A7D8-E1BC8CD04FE9}" type="presOf" srcId="{3EFFA98F-002A-284F-97E5-E8C66B6E5550}" destId="{F98BD877-8127-F540-B6F8-BD4A88C50DF7}" srcOrd="0" destOrd="0" presId="urn:microsoft.com/office/officeart/2005/8/layout/cycle2"/>
    <dgm:cxn modelId="{4FC14B7E-36B0-E94D-A257-C7A27489F2C2}" type="presOf" srcId="{401A9E4F-5967-E441-B88F-31926CF8441B}" destId="{71C742A0-2FDE-B14D-8F7F-65CEC235E957}" srcOrd="1" destOrd="0" presId="urn:microsoft.com/office/officeart/2005/8/layout/cycle2"/>
    <dgm:cxn modelId="{9E042EAD-1DFA-6045-8C58-3D31585611BB}" srcId="{BFF23C42-1A91-5043-BE94-A02572C73057}" destId="{79875DBA-3C55-3342-A7D9-6947E389957C}" srcOrd="1" destOrd="0" parTransId="{5AB3A6EB-A67E-C148-8400-68D62B8DF051}" sibTransId="{401A9E4F-5967-E441-B88F-31926CF8441B}"/>
    <dgm:cxn modelId="{82BB9DD1-DC16-3143-B355-D756C00B90A7}" type="presOf" srcId="{BFF23C42-1A91-5043-BE94-A02572C73057}" destId="{4D684E6E-8F9A-7E46-9605-FD007CE42E3F}" srcOrd="0" destOrd="0" presId="urn:microsoft.com/office/officeart/2005/8/layout/cycle2"/>
    <dgm:cxn modelId="{719DBAD7-399A-AA49-9CE1-806F8963E41C}" srcId="{BFF23C42-1A91-5043-BE94-A02572C73057}" destId="{01B35F12-3194-764B-99C4-F652CEA47C93}" srcOrd="3" destOrd="0" parTransId="{B133EE0E-D3D5-4442-88E3-82EA27945D10}" sibTransId="{8961B891-0F70-FB41-B2B9-AC755F9123D3}"/>
    <dgm:cxn modelId="{D51733E3-21FE-DB4D-9AA2-015EDA400A4E}" type="presOf" srcId="{79875DBA-3C55-3342-A7D9-6947E389957C}" destId="{BE174FD8-8E93-334F-899A-6A84465FA5EA}" srcOrd="0" destOrd="0" presId="urn:microsoft.com/office/officeart/2005/8/layout/cycle2"/>
    <dgm:cxn modelId="{538876F2-4796-6448-8079-11031640DE4D}" type="presOf" srcId="{8961B891-0F70-FB41-B2B9-AC755F9123D3}" destId="{0362AB94-258E-C940-A264-2685EE1939F3}" srcOrd="1" destOrd="0" presId="urn:microsoft.com/office/officeart/2005/8/layout/cycle2"/>
    <dgm:cxn modelId="{00B0EBFF-A36E-8645-97D4-5E46E8CBD2B0}" type="presOf" srcId="{01B35F12-3194-764B-99C4-F652CEA47C93}" destId="{251DCC4A-1443-BE47-9E2D-1621FEFD2A2F}" srcOrd="0" destOrd="0" presId="urn:microsoft.com/office/officeart/2005/8/layout/cycle2"/>
    <dgm:cxn modelId="{F1E965DD-4ECF-5645-A0A4-3E721EF44A59}" type="presParOf" srcId="{4D684E6E-8F9A-7E46-9605-FD007CE42E3F}" destId="{F98BD877-8127-F540-B6F8-BD4A88C50DF7}" srcOrd="0" destOrd="0" presId="urn:microsoft.com/office/officeart/2005/8/layout/cycle2"/>
    <dgm:cxn modelId="{DD9D6070-80FF-5542-B390-B0B8B2E75001}" type="presParOf" srcId="{4D684E6E-8F9A-7E46-9605-FD007CE42E3F}" destId="{F0C286D3-C420-554F-9736-83075EB5C10B}" srcOrd="1" destOrd="0" presId="urn:microsoft.com/office/officeart/2005/8/layout/cycle2"/>
    <dgm:cxn modelId="{AD142217-E7D7-BC4C-BE1D-0D0FF1076E40}" type="presParOf" srcId="{F0C286D3-C420-554F-9736-83075EB5C10B}" destId="{6D80CBC5-88EB-854A-955A-B6345B9DC627}" srcOrd="0" destOrd="0" presId="urn:microsoft.com/office/officeart/2005/8/layout/cycle2"/>
    <dgm:cxn modelId="{14420F56-FB2B-484B-BDE0-A275EE550680}" type="presParOf" srcId="{4D684E6E-8F9A-7E46-9605-FD007CE42E3F}" destId="{BE174FD8-8E93-334F-899A-6A84465FA5EA}" srcOrd="2" destOrd="0" presId="urn:microsoft.com/office/officeart/2005/8/layout/cycle2"/>
    <dgm:cxn modelId="{56619B61-02E1-E74C-B392-EFE91260BC1B}" type="presParOf" srcId="{4D684E6E-8F9A-7E46-9605-FD007CE42E3F}" destId="{F3D227E2-D354-0245-B0E7-0FFBFA6BBE63}" srcOrd="3" destOrd="0" presId="urn:microsoft.com/office/officeart/2005/8/layout/cycle2"/>
    <dgm:cxn modelId="{07C5B131-0FF8-084D-963F-4F06E4261F45}" type="presParOf" srcId="{F3D227E2-D354-0245-B0E7-0FFBFA6BBE63}" destId="{71C742A0-2FDE-B14D-8F7F-65CEC235E957}" srcOrd="0" destOrd="0" presId="urn:microsoft.com/office/officeart/2005/8/layout/cycle2"/>
    <dgm:cxn modelId="{71D9A726-76B8-AF49-95BB-DFF3FE7B3C35}" type="presParOf" srcId="{4D684E6E-8F9A-7E46-9605-FD007CE42E3F}" destId="{16BB01A7-5E72-0549-A252-890FDDD70D4A}" srcOrd="4" destOrd="0" presId="urn:microsoft.com/office/officeart/2005/8/layout/cycle2"/>
    <dgm:cxn modelId="{67DF5E65-11F2-D443-9560-96952A7C8C9B}" type="presParOf" srcId="{4D684E6E-8F9A-7E46-9605-FD007CE42E3F}" destId="{AC879F32-234B-4A4B-9D82-5E23048C071F}" srcOrd="5" destOrd="0" presId="urn:microsoft.com/office/officeart/2005/8/layout/cycle2"/>
    <dgm:cxn modelId="{F01C2666-D21E-2E40-9DF2-5FF8A28974C7}" type="presParOf" srcId="{AC879F32-234B-4A4B-9D82-5E23048C071F}" destId="{BF3157F5-C1EE-7946-9F2E-A95C9E9CAD7B}" srcOrd="0" destOrd="0" presId="urn:microsoft.com/office/officeart/2005/8/layout/cycle2"/>
    <dgm:cxn modelId="{5BAE8570-CE9E-6048-893C-A3384C9A382C}" type="presParOf" srcId="{4D684E6E-8F9A-7E46-9605-FD007CE42E3F}" destId="{251DCC4A-1443-BE47-9E2D-1621FEFD2A2F}" srcOrd="6" destOrd="0" presId="urn:microsoft.com/office/officeart/2005/8/layout/cycle2"/>
    <dgm:cxn modelId="{DC690D0D-681E-4F48-A039-BA5B08E766FC}" type="presParOf" srcId="{4D684E6E-8F9A-7E46-9605-FD007CE42E3F}" destId="{A2BC684E-8285-8441-B42E-A1565F810CE7}" srcOrd="7" destOrd="0" presId="urn:microsoft.com/office/officeart/2005/8/layout/cycle2"/>
    <dgm:cxn modelId="{7BA5683A-0B45-D640-97C9-5AE07C9DE612}" type="presParOf" srcId="{A2BC684E-8285-8441-B42E-A1565F810CE7}" destId="{0362AB94-258E-C940-A264-2685EE1939F3}" srcOrd="0" destOrd="0" presId="urn:microsoft.com/office/officeart/2005/8/layout/cycle2"/>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Monday: new letter-sound with a blending focus </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B1A4700C-CBB9-4414-A68F-94665AFE30B2}">
      <dgm:prSet/>
      <dgm:spPr>
        <a:solidFill>
          <a:srgbClr val="0070C0"/>
        </a:solidFill>
      </dgm:spPr>
      <dgm:t>
        <a:bodyPr/>
        <a:lstStyle/>
        <a:p>
          <a:r>
            <a:rPr lang="en-US" b="1" dirty="0"/>
            <a:t>Tuesday: repeat letter-sound with a segmenting focus </a:t>
          </a:r>
        </a:p>
      </dgm:t>
    </dgm:pt>
    <dgm:pt modelId="{2901552E-E988-4D58-951C-5A0E95205BD7}" type="parTrans" cxnId="{D377C2AF-77B3-4ECB-9CAA-0715D1ED3445}">
      <dgm:prSet/>
      <dgm:spPr/>
      <dgm:t>
        <a:bodyPr/>
        <a:lstStyle/>
        <a:p>
          <a:endParaRPr lang="en-US"/>
        </a:p>
      </dgm:t>
    </dgm:pt>
    <dgm:pt modelId="{C18FAB6D-6B4C-4565-9BFD-272E009B6029}" type="sibTrans" cxnId="{D377C2AF-77B3-4ECB-9CAA-0715D1ED3445}">
      <dgm:prSet/>
      <dgm:spPr/>
      <dgm:t>
        <a:bodyPr/>
        <a:lstStyle/>
        <a:p>
          <a:endParaRPr lang="en-US"/>
        </a:p>
      </dgm:t>
    </dgm:pt>
    <dgm:pt modelId="{C4068871-0FF5-4E4A-8FF5-8BB032CA9BC6}">
      <dgm:prSet/>
      <dgm:spPr>
        <a:solidFill>
          <a:srgbClr val="FFC000"/>
        </a:solidFill>
      </dgm:spPr>
      <dgm:t>
        <a:bodyPr/>
        <a:lstStyle/>
        <a:p>
          <a:r>
            <a:rPr lang="en-US" b="1" dirty="0"/>
            <a:t>Wednesday: new letter-sound with a blending focus </a:t>
          </a:r>
        </a:p>
      </dgm:t>
    </dgm:pt>
    <dgm:pt modelId="{48967FA7-82D3-4B12-A93E-230F6E26FE6B}" type="parTrans" cxnId="{117ECD95-948B-4786-BD0F-6A0601320F1C}">
      <dgm:prSet/>
      <dgm:spPr/>
      <dgm:t>
        <a:bodyPr/>
        <a:lstStyle/>
        <a:p>
          <a:endParaRPr lang="en-US"/>
        </a:p>
      </dgm:t>
    </dgm:pt>
    <dgm:pt modelId="{CFB47C81-6DC0-4549-964E-6C50224E9107}" type="sibTrans" cxnId="{117ECD95-948B-4786-BD0F-6A0601320F1C}">
      <dgm:prSet/>
      <dgm:spPr/>
      <dgm:t>
        <a:bodyPr/>
        <a:lstStyle/>
        <a:p>
          <a:endParaRPr lang="en-US"/>
        </a:p>
      </dgm:t>
    </dgm:pt>
    <dgm:pt modelId="{441908A3-BF40-D64C-904E-5BE13A40D6EF}">
      <dgm:prSet/>
      <dgm:spPr>
        <a:solidFill>
          <a:srgbClr val="FF9300"/>
        </a:solidFill>
      </dgm:spPr>
      <dgm:t>
        <a:bodyPr/>
        <a:lstStyle/>
        <a:p>
          <a:r>
            <a:rPr lang="en-US" b="1" dirty="0"/>
            <a:t>Thursday: repeat letter-sound with a segmenting focus </a:t>
          </a:r>
        </a:p>
      </dgm:t>
    </dgm:pt>
    <dgm:pt modelId="{C66CABC8-E02A-F442-A04B-D3ABFB1BBF02}" type="parTrans" cxnId="{05973278-8809-1D40-B77A-1345DEFE5FF8}">
      <dgm:prSet/>
      <dgm:spPr/>
      <dgm:t>
        <a:bodyPr/>
        <a:lstStyle/>
        <a:p>
          <a:endParaRPr lang="en-GB"/>
        </a:p>
      </dgm:t>
    </dgm:pt>
    <dgm:pt modelId="{D7EA4FC0-29F5-5249-ADB9-0B060393688D}" type="sibTrans" cxnId="{05973278-8809-1D40-B77A-1345DEFE5FF8}">
      <dgm:prSet/>
      <dgm:spPr/>
      <dgm:t>
        <a:bodyPr/>
        <a:lstStyle/>
        <a:p>
          <a:endParaRPr lang="en-GB"/>
        </a:p>
      </dgm:t>
    </dgm:pt>
    <dgm:pt modelId="{8A7205E4-0632-AD47-957C-580423ECAAE8}">
      <dgm:prSet/>
      <dgm:spPr>
        <a:solidFill>
          <a:schemeClr val="accent4"/>
        </a:solidFill>
      </dgm:spPr>
      <dgm:t>
        <a:bodyPr/>
        <a:lstStyle/>
        <a:p>
          <a:r>
            <a:rPr lang="en-US" b="1" dirty="0"/>
            <a:t>Friday: Common exception words (CEWs/tricky words), consolidation, assessment, enrichment</a:t>
          </a:r>
        </a:p>
      </dgm:t>
    </dgm:pt>
    <dgm:pt modelId="{937FBC47-5F39-2545-B7D7-56596B870D20}" type="parTrans" cxnId="{36698A80-B4EC-1040-A498-5FFC34B9E20B}">
      <dgm:prSet/>
      <dgm:spPr/>
      <dgm:t>
        <a:bodyPr/>
        <a:lstStyle/>
        <a:p>
          <a:endParaRPr lang="en-GB"/>
        </a:p>
      </dgm:t>
    </dgm:pt>
    <dgm:pt modelId="{2E90C667-47C9-624E-87EA-84D8474F7E7D}" type="sibTrans" cxnId="{36698A80-B4EC-1040-A498-5FFC34B9E20B}">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5">
        <dgm:presLayoutVars>
          <dgm:chMax val="0"/>
          <dgm:bulletEnabled val="1"/>
        </dgm:presLayoutVars>
      </dgm:prSet>
      <dgm:spPr/>
    </dgm:pt>
    <dgm:pt modelId="{C208C66A-D76B-4F48-879C-2741B86821BD}" type="pres">
      <dgm:prSet presAssocID="{6BC5C08E-7F98-4E54-9B6B-862BFB5F2ABE}" presName="spacer" presStyleCnt="0"/>
      <dgm:spPr/>
    </dgm:pt>
    <dgm:pt modelId="{8C006E8A-FA76-6442-93CA-BECFD657E077}" type="pres">
      <dgm:prSet presAssocID="{B1A4700C-CBB9-4414-A68F-94665AFE30B2}" presName="parentText" presStyleLbl="node1" presStyleIdx="1" presStyleCnt="5">
        <dgm:presLayoutVars>
          <dgm:chMax val="0"/>
          <dgm:bulletEnabled val="1"/>
        </dgm:presLayoutVars>
      </dgm:prSet>
      <dgm:spPr/>
    </dgm:pt>
    <dgm:pt modelId="{C4E37780-6031-1F4A-92ED-A5E7E4B0A7C6}" type="pres">
      <dgm:prSet presAssocID="{C18FAB6D-6B4C-4565-9BFD-272E009B6029}" presName="spacer" presStyleCnt="0"/>
      <dgm:spPr/>
    </dgm:pt>
    <dgm:pt modelId="{04FBED11-7458-854D-8595-C76C66466F7D}" type="pres">
      <dgm:prSet presAssocID="{C4068871-0FF5-4E4A-8FF5-8BB032CA9BC6}" presName="parentText" presStyleLbl="node1" presStyleIdx="2" presStyleCnt="5" custLinFactNeighborX="0" custLinFactNeighborY="2366">
        <dgm:presLayoutVars>
          <dgm:chMax val="0"/>
          <dgm:bulletEnabled val="1"/>
        </dgm:presLayoutVars>
      </dgm:prSet>
      <dgm:spPr/>
    </dgm:pt>
    <dgm:pt modelId="{650D9A28-FBF2-2A4F-B1E6-CCBBABE6B3CC}" type="pres">
      <dgm:prSet presAssocID="{CFB47C81-6DC0-4549-964E-6C50224E9107}" presName="spacer" presStyleCnt="0"/>
      <dgm:spPr/>
    </dgm:pt>
    <dgm:pt modelId="{8651F07D-DDCF-0F4E-A27A-021B02D826F5}" type="pres">
      <dgm:prSet presAssocID="{441908A3-BF40-D64C-904E-5BE13A40D6EF}" presName="parentText" presStyleLbl="node1" presStyleIdx="3" presStyleCnt="5">
        <dgm:presLayoutVars>
          <dgm:chMax val="0"/>
          <dgm:bulletEnabled val="1"/>
        </dgm:presLayoutVars>
      </dgm:prSet>
      <dgm:spPr/>
    </dgm:pt>
    <dgm:pt modelId="{DF4DFA46-8E5E-2A42-A7AF-E1B3DFE20909}" type="pres">
      <dgm:prSet presAssocID="{D7EA4FC0-29F5-5249-ADB9-0B060393688D}" presName="spacer" presStyleCnt="0"/>
      <dgm:spPr/>
    </dgm:pt>
    <dgm:pt modelId="{D1E18C56-5414-3540-B191-E1F627EA284A}" type="pres">
      <dgm:prSet presAssocID="{8A7205E4-0632-AD47-957C-580423ECAAE8}" presName="parentText" presStyleLbl="node1" presStyleIdx="4" presStyleCnt="5">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F488561B-7C01-324E-A1C2-D474440FC46A}" type="presOf" srcId="{B1A4700C-CBB9-4414-A68F-94665AFE30B2}" destId="{8C006E8A-FA76-6442-93CA-BECFD657E077}" srcOrd="0" destOrd="0" presId="urn:microsoft.com/office/officeart/2005/8/layout/vList2"/>
    <dgm:cxn modelId="{B0E35224-EC09-CD47-9861-8AC04D9F0029}" type="presOf" srcId="{C4068871-0FF5-4E4A-8FF5-8BB032CA9BC6}" destId="{04FBED11-7458-854D-8595-C76C66466F7D}"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6CDC8165-5036-AC48-953D-7193BF4D5A75}" type="presOf" srcId="{8A7205E4-0632-AD47-957C-580423ECAAE8}" destId="{D1E18C56-5414-3540-B191-E1F627EA284A}" srcOrd="0" destOrd="0" presId="urn:microsoft.com/office/officeart/2005/8/layout/vList2"/>
    <dgm:cxn modelId="{05973278-8809-1D40-B77A-1345DEFE5FF8}" srcId="{3B598556-8AEB-4B04-B745-6AC0C8857813}" destId="{441908A3-BF40-D64C-904E-5BE13A40D6EF}" srcOrd="3" destOrd="0" parTransId="{C66CABC8-E02A-F442-A04B-D3ABFB1BBF02}" sibTransId="{D7EA4FC0-29F5-5249-ADB9-0B060393688D}"/>
    <dgm:cxn modelId="{36698A80-B4EC-1040-A498-5FFC34B9E20B}" srcId="{3B598556-8AEB-4B04-B745-6AC0C8857813}" destId="{8A7205E4-0632-AD47-957C-580423ECAAE8}" srcOrd="4" destOrd="0" parTransId="{937FBC47-5F39-2545-B7D7-56596B870D20}" sibTransId="{2E90C667-47C9-624E-87EA-84D8474F7E7D}"/>
    <dgm:cxn modelId="{117ECD95-948B-4786-BD0F-6A0601320F1C}" srcId="{3B598556-8AEB-4B04-B745-6AC0C8857813}" destId="{C4068871-0FF5-4E4A-8FF5-8BB032CA9BC6}" srcOrd="2" destOrd="0" parTransId="{48967FA7-82D3-4B12-A93E-230F6E26FE6B}" sibTransId="{CFB47C81-6DC0-4549-964E-6C50224E9107}"/>
    <dgm:cxn modelId="{318D04A2-CE46-8845-8889-3CD3AB7C9FF9}" type="presOf" srcId="{441908A3-BF40-D64C-904E-5BE13A40D6EF}" destId="{8651F07D-DDCF-0F4E-A27A-021B02D826F5}"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D377C2AF-77B3-4ECB-9CAA-0715D1ED3445}" srcId="{3B598556-8AEB-4B04-B745-6AC0C8857813}" destId="{B1A4700C-CBB9-4414-A68F-94665AFE30B2}" srcOrd="1" destOrd="0" parTransId="{2901552E-E988-4D58-951C-5A0E95205BD7}" sibTransId="{C18FAB6D-6B4C-4565-9BFD-272E009B6029}"/>
    <dgm:cxn modelId="{1A4125D6-DB9F-B043-83D8-86CA5551775E}" type="presParOf" srcId="{938DE2D7-4D0B-D542-8A57-7DA65B4B67E6}" destId="{0E8722F2-6A07-2440-9567-BF6745A8503A}" srcOrd="0" destOrd="0" presId="urn:microsoft.com/office/officeart/2005/8/layout/vList2"/>
    <dgm:cxn modelId="{465B3421-605E-5445-AA62-5F76B811C47B}" type="presParOf" srcId="{938DE2D7-4D0B-D542-8A57-7DA65B4B67E6}" destId="{C208C66A-D76B-4F48-879C-2741B86821BD}" srcOrd="1" destOrd="0" presId="urn:microsoft.com/office/officeart/2005/8/layout/vList2"/>
    <dgm:cxn modelId="{14C08719-68DF-E642-9793-C34F485BE978}" type="presParOf" srcId="{938DE2D7-4D0B-D542-8A57-7DA65B4B67E6}" destId="{8C006E8A-FA76-6442-93CA-BECFD657E077}" srcOrd="2" destOrd="0" presId="urn:microsoft.com/office/officeart/2005/8/layout/vList2"/>
    <dgm:cxn modelId="{9BA04706-66D3-8544-B305-342E4B6807F6}" type="presParOf" srcId="{938DE2D7-4D0B-D542-8A57-7DA65B4B67E6}" destId="{C4E37780-6031-1F4A-92ED-A5E7E4B0A7C6}" srcOrd="3" destOrd="0" presId="urn:microsoft.com/office/officeart/2005/8/layout/vList2"/>
    <dgm:cxn modelId="{2FF65D22-AD61-464F-B3C2-9B16EFC8749B}" type="presParOf" srcId="{938DE2D7-4D0B-D542-8A57-7DA65B4B67E6}" destId="{04FBED11-7458-854D-8595-C76C66466F7D}" srcOrd="4" destOrd="0" presId="urn:microsoft.com/office/officeart/2005/8/layout/vList2"/>
    <dgm:cxn modelId="{0A8268B8-4E0C-FD43-968B-C32EEB974270}" type="presParOf" srcId="{938DE2D7-4D0B-D542-8A57-7DA65B4B67E6}" destId="{650D9A28-FBF2-2A4F-B1E6-CCBBABE6B3CC}" srcOrd="5" destOrd="0" presId="urn:microsoft.com/office/officeart/2005/8/layout/vList2"/>
    <dgm:cxn modelId="{043DF3EE-1C6D-9348-9B98-3797CA42CB83}" type="presParOf" srcId="{938DE2D7-4D0B-D542-8A57-7DA65B4B67E6}" destId="{8651F07D-DDCF-0F4E-A27A-021B02D826F5}" srcOrd="6" destOrd="0" presId="urn:microsoft.com/office/officeart/2005/8/layout/vList2"/>
    <dgm:cxn modelId="{31D43EE7-3087-1345-934D-6A81B922D028}" type="presParOf" srcId="{938DE2D7-4D0B-D542-8A57-7DA65B4B67E6}" destId="{DF4DFA46-8E5E-2A42-A7AF-E1B3DFE20909}" srcOrd="7" destOrd="0" presId="urn:microsoft.com/office/officeart/2005/8/layout/vList2"/>
    <dgm:cxn modelId="{AE86EBCC-192B-0746-87CB-437845BDD90B}" type="presParOf" srcId="{938DE2D7-4D0B-D542-8A57-7DA65B4B67E6}" destId="{D1E18C56-5414-3540-B191-E1F627EA284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FF23C42-1A91-5043-BE94-A02572C73057}"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GB"/>
        </a:p>
      </dgm:t>
    </dgm:pt>
    <dgm:pt modelId="{3EFFA98F-002A-284F-97E5-E8C66B6E5550}">
      <dgm:prSet phldrT="[Text]"/>
      <dgm:spPr/>
      <dgm:t>
        <a:bodyPr/>
        <a:lstStyle/>
        <a:p>
          <a:r>
            <a:rPr lang="en-GB" dirty="0"/>
            <a:t>Revisit and review</a:t>
          </a:r>
        </a:p>
      </dgm:t>
    </dgm:pt>
    <dgm:pt modelId="{58840474-C06E-9643-AE6C-549B1265D84A}" type="parTrans" cxnId="{1C367B51-11E9-094C-91D0-3FC9B12DD838}">
      <dgm:prSet/>
      <dgm:spPr/>
      <dgm:t>
        <a:bodyPr/>
        <a:lstStyle/>
        <a:p>
          <a:endParaRPr lang="en-GB"/>
        </a:p>
      </dgm:t>
    </dgm:pt>
    <dgm:pt modelId="{2419B49B-FAA2-9E47-B1D1-C7C8F38B0AD8}" type="sibTrans" cxnId="{1C367B51-11E9-094C-91D0-3FC9B12DD838}">
      <dgm:prSet/>
      <dgm:spPr/>
      <dgm:t>
        <a:bodyPr/>
        <a:lstStyle/>
        <a:p>
          <a:endParaRPr lang="en-GB"/>
        </a:p>
      </dgm:t>
    </dgm:pt>
    <dgm:pt modelId="{79875DBA-3C55-3342-A7D9-6947E389957C}">
      <dgm:prSet phldrT="[Text]"/>
      <dgm:spPr/>
      <dgm:t>
        <a:bodyPr/>
        <a:lstStyle/>
        <a:p>
          <a:r>
            <a:rPr lang="en-GB" dirty="0"/>
            <a:t>Teach</a:t>
          </a:r>
        </a:p>
      </dgm:t>
    </dgm:pt>
    <dgm:pt modelId="{5AB3A6EB-A67E-C148-8400-68D62B8DF051}" type="parTrans" cxnId="{9E042EAD-1DFA-6045-8C58-3D31585611BB}">
      <dgm:prSet/>
      <dgm:spPr/>
      <dgm:t>
        <a:bodyPr/>
        <a:lstStyle/>
        <a:p>
          <a:endParaRPr lang="en-GB"/>
        </a:p>
      </dgm:t>
    </dgm:pt>
    <dgm:pt modelId="{401A9E4F-5967-E441-B88F-31926CF8441B}" type="sibTrans" cxnId="{9E042EAD-1DFA-6045-8C58-3D31585611BB}">
      <dgm:prSet/>
      <dgm:spPr/>
      <dgm:t>
        <a:bodyPr/>
        <a:lstStyle/>
        <a:p>
          <a:endParaRPr lang="en-GB"/>
        </a:p>
      </dgm:t>
    </dgm:pt>
    <dgm:pt modelId="{51462425-4590-7148-80AF-B344584C178A}">
      <dgm:prSet phldrT="[Text]"/>
      <dgm:spPr/>
      <dgm:t>
        <a:bodyPr/>
        <a:lstStyle/>
        <a:p>
          <a:r>
            <a:rPr lang="en-GB" dirty="0"/>
            <a:t>Practise</a:t>
          </a:r>
        </a:p>
      </dgm:t>
    </dgm:pt>
    <dgm:pt modelId="{E4DE7251-D329-1F4A-A778-BDFF989962BA}" type="parTrans" cxnId="{0DA03023-E024-9F40-8F60-D0890E492364}">
      <dgm:prSet/>
      <dgm:spPr/>
      <dgm:t>
        <a:bodyPr/>
        <a:lstStyle/>
        <a:p>
          <a:endParaRPr lang="en-GB"/>
        </a:p>
      </dgm:t>
    </dgm:pt>
    <dgm:pt modelId="{D7DD7B74-2726-494F-9732-BAB6D63A4372}" type="sibTrans" cxnId="{0DA03023-E024-9F40-8F60-D0890E492364}">
      <dgm:prSet/>
      <dgm:spPr/>
      <dgm:t>
        <a:bodyPr/>
        <a:lstStyle/>
        <a:p>
          <a:endParaRPr lang="en-GB"/>
        </a:p>
      </dgm:t>
    </dgm:pt>
    <dgm:pt modelId="{01B35F12-3194-764B-99C4-F652CEA47C93}">
      <dgm:prSet phldrT="[Text]"/>
      <dgm:spPr/>
      <dgm:t>
        <a:bodyPr/>
        <a:lstStyle/>
        <a:p>
          <a:r>
            <a:rPr lang="en-GB" dirty="0"/>
            <a:t>Apply</a:t>
          </a:r>
        </a:p>
      </dgm:t>
    </dgm:pt>
    <dgm:pt modelId="{B133EE0E-D3D5-4442-88E3-82EA27945D10}" type="parTrans" cxnId="{719DBAD7-399A-AA49-9CE1-806F8963E41C}">
      <dgm:prSet/>
      <dgm:spPr/>
      <dgm:t>
        <a:bodyPr/>
        <a:lstStyle/>
        <a:p>
          <a:endParaRPr lang="en-GB"/>
        </a:p>
      </dgm:t>
    </dgm:pt>
    <dgm:pt modelId="{8961B891-0F70-FB41-B2B9-AC755F9123D3}" type="sibTrans" cxnId="{719DBAD7-399A-AA49-9CE1-806F8963E41C}">
      <dgm:prSet/>
      <dgm:spPr/>
      <dgm:t>
        <a:bodyPr/>
        <a:lstStyle/>
        <a:p>
          <a:endParaRPr lang="en-GB"/>
        </a:p>
      </dgm:t>
    </dgm:pt>
    <dgm:pt modelId="{4D684E6E-8F9A-7E46-9605-FD007CE42E3F}" type="pres">
      <dgm:prSet presAssocID="{BFF23C42-1A91-5043-BE94-A02572C73057}" presName="cycle" presStyleCnt="0">
        <dgm:presLayoutVars>
          <dgm:dir/>
          <dgm:resizeHandles val="exact"/>
        </dgm:presLayoutVars>
      </dgm:prSet>
      <dgm:spPr/>
    </dgm:pt>
    <dgm:pt modelId="{F98BD877-8127-F540-B6F8-BD4A88C50DF7}" type="pres">
      <dgm:prSet presAssocID="{3EFFA98F-002A-284F-97E5-E8C66B6E5550}" presName="node" presStyleLbl="node1" presStyleIdx="0" presStyleCnt="4">
        <dgm:presLayoutVars>
          <dgm:bulletEnabled val="1"/>
        </dgm:presLayoutVars>
      </dgm:prSet>
      <dgm:spPr/>
    </dgm:pt>
    <dgm:pt modelId="{F0C286D3-C420-554F-9736-83075EB5C10B}" type="pres">
      <dgm:prSet presAssocID="{2419B49B-FAA2-9E47-B1D1-C7C8F38B0AD8}" presName="sibTrans" presStyleLbl="sibTrans2D1" presStyleIdx="0" presStyleCnt="4"/>
      <dgm:spPr/>
    </dgm:pt>
    <dgm:pt modelId="{6D80CBC5-88EB-854A-955A-B6345B9DC627}" type="pres">
      <dgm:prSet presAssocID="{2419B49B-FAA2-9E47-B1D1-C7C8F38B0AD8}" presName="connectorText" presStyleLbl="sibTrans2D1" presStyleIdx="0" presStyleCnt="4"/>
      <dgm:spPr/>
    </dgm:pt>
    <dgm:pt modelId="{BE174FD8-8E93-334F-899A-6A84465FA5EA}" type="pres">
      <dgm:prSet presAssocID="{79875DBA-3C55-3342-A7D9-6947E389957C}" presName="node" presStyleLbl="node1" presStyleIdx="1" presStyleCnt="4">
        <dgm:presLayoutVars>
          <dgm:bulletEnabled val="1"/>
        </dgm:presLayoutVars>
      </dgm:prSet>
      <dgm:spPr/>
    </dgm:pt>
    <dgm:pt modelId="{F3D227E2-D354-0245-B0E7-0FFBFA6BBE63}" type="pres">
      <dgm:prSet presAssocID="{401A9E4F-5967-E441-B88F-31926CF8441B}" presName="sibTrans" presStyleLbl="sibTrans2D1" presStyleIdx="1" presStyleCnt="4"/>
      <dgm:spPr/>
    </dgm:pt>
    <dgm:pt modelId="{71C742A0-2FDE-B14D-8F7F-65CEC235E957}" type="pres">
      <dgm:prSet presAssocID="{401A9E4F-5967-E441-B88F-31926CF8441B}" presName="connectorText" presStyleLbl="sibTrans2D1" presStyleIdx="1" presStyleCnt="4"/>
      <dgm:spPr/>
    </dgm:pt>
    <dgm:pt modelId="{16BB01A7-5E72-0549-A252-890FDDD70D4A}" type="pres">
      <dgm:prSet presAssocID="{51462425-4590-7148-80AF-B344584C178A}" presName="node" presStyleLbl="node1" presStyleIdx="2" presStyleCnt="4">
        <dgm:presLayoutVars>
          <dgm:bulletEnabled val="1"/>
        </dgm:presLayoutVars>
      </dgm:prSet>
      <dgm:spPr/>
    </dgm:pt>
    <dgm:pt modelId="{AC879F32-234B-4A4B-9D82-5E23048C071F}" type="pres">
      <dgm:prSet presAssocID="{D7DD7B74-2726-494F-9732-BAB6D63A4372}" presName="sibTrans" presStyleLbl="sibTrans2D1" presStyleIdx="2" presStyleCnt="4"/>
      <dgm:spPr/>
    </dgm:pt>
    <dgm:pt modelId="{BF3157F5-C1EE-7946-9F2E-A95C9E9CAD7B}" type="pres">
      <dgm:prSet presAssocID="{D7DD7B74-2726-494F-9732-BAB6D63A4372}" presName="connectorText" presStyleLbl="sibTrans2D1" presStyleIdx="2" presStyleCnt="4"/>
      <dgm:spPr/>
    </dgm:pt>
    <dgm:pt modelId="{251DCC4A-1443-BE47-9E2D-1621FEFD2A2F}" type="pres">
      <dgm:prSet presAssocID="{01B35F12-3194-764B-99C4-F652CEA47C93}" presName="node" presStyleLbl="node1" presStyleIdx="3" presStyleCnt="4">
        <dgm:presLayoutVars>
          <dgm:bulletEnabled val="1"/>
        </dgm:presLayoutVars>
      </dgm:prSet>
      <dgm:spPr/>
    </dgm:pt>
    <dgm:pt modelId="{A2BC684E-8285-8441-B42E-A1565F810CE7}" type="pres">
      <dgm:prSet presAssocID="{8961B891-0F70-FB41-B2B9-AC755F9123D3}" presName="sibTrans" presStyleLbl="sibTrans2D1" presStyleIdx="3" presStyleCnt="4"/>
      <dgm:spPr/>
    </dgm:pt>
    <dgm:pt modelId="{0362AB94-258E-C940-A264-2685EE1939F3}" type="pres">
      <dgm:prSet presAssocID="{8961B891-0F70-FB41-B2B9-AC755F9123D3}" presName="connectorText" presStyleLbl="sibTrans2D1" presStyleIdx="3" presStyleCnt="4"/>
      <dgm:spPr/>
    </dgm:pt>
  </dgm:ptLst>
  <dgm:cxnLst>
    <dgm:cxn modelId="{95A9FD04-BC0E-C944-A838-77B42A2C4F61}" type="presOf" srcId="{D7DD7B74-2726-494F-9732-BAB6D63A4372}" destId="{BF3157F5-C1EE-7946-9F2E-A95C9E9CAD7B}" srcOrd="1" destOrd="0" presId="urn:microsoft.com/office/officeart/2005/8/layout/cycle2"/>
    <dgm:cxn modelId="{766BD00F-86F9-B348-A33D-4562B947C5E9}" type="presOf" srcId="{D7DD7B74-2726-494F-9732-BAB6D63A4372}" destId="{AC879F32-234B-4A4B-9D82-5E23048C071F}" srcOrd="0" destOrd="0" presId="urn:microsoft.com/office/officeart/2005/8/layout/cycle2"/>
    <dgm:cxn modelId="{68010418-316F-6744-AED3-58B0D64D8A23}" type="presOf" srcId="{401A9E4F-5967-E441-B88F-31926CF8441B}" destId="{F3D227E2-D354-0245-B0E7-0FFBFA6BBE63}" srcOrd="0" destOrd="0" presId="urn:microsoft.com/office/officeart/2005/8/layout/cycle2"/>
    <dgm:cxn modelId="{0C821F21-FBE2-D949-928A-7DC5CE660B04}" type="presOf" srcId="{51462425-4590-7148-80AF-B344584C178A}" destId="{16BB01A7-5E72-0549-A252-890FDDD70D4A}" srcOrd="0" destOrd="0" presId="urn:microsoft.com/office/officeart/2005/8/layout/cycle2"/>
    <dgm:cxn modelId="{0DA03023-E024-9F40-8F60-D0890E492364}" srcId="{BFF23C42-1A91-5043-BE94-A02572C73057}" destId="{51462425-4590-7148-80AF-B344584C178A}" srcOrd="2" destOrd="0" parTransId="{E4DE7251-D329-1F4A-A778-BDFF989962BA}" sibTransId="{D7DD7B74-2726-494F-9732-BAB6D63A4372}"/>
    <dgm:cxn modelId="{D9D93727-9184-CD4B-B9DE-02259FE82979}" type="presOf" srcId="{2419B49B-FAA2-9E47-B1D1-C7C8F38B0AD8}" destId="{F0C286D3-C420-554F-9736-83075EB5C10B}" srcOrd="0" destOrd="0" presId="urn:microsoft.com/office/officeart/2005/8/layout/cycle2"/>
    <dgm:cxn modelId="{F6D5A141-0F03-C445-9A95-9D791A8AB42B}" type="presOf" srcId="{8961B891-0F70-FB41-B2B9-AC755F9123D3}" destId="{A2BC684E-8285-8441-B42E-A1565F810CE7}" srcOrd="0" destOrd="0" presId="urn:microsoft.com/office/officeart/2005/8/layout/cycle2"/>
    <dgm:cxn modelId="{D6E5C14B-12BF-E248-9AAD-AE5636C869B1}" type="presOf" srcId="{2419B49B-FAA2-9E47-B1D1-C7C8F38B0AD8}" destId="{6D80CBC5-88EB-854A-955A-B6345B9DC627}" srcOrd="1" destOrd="0" presId="urn:microsoft.com/office/officeart/2005/8/layout/cycle2"/>
    <dgm:cxn modelId="{1C367B51-11E9-094C-91D0-3FC9B12DD838}" srcId="{BFF23C42-1A91-5043-BE94-A02572C73057}" destId="{3EFFA98F-002A-284F-97E5-E8C66B6E5550}" srcOrd="0" destOrd="0" parTransId="{58840474-C06E-9643-AE6C-549B1265D84A}" sibTransId="{2419B49B-FAA2-9E47-B1D1-C7C8F38B0AD8}"/>
    <dgm:cxn modelId="{8B129758-D83B-CB42-A7D8-E1BC8CD04FE9}" type="presOf" srcId="{3EFFA98F-002A-284F-97E5-E8C66B6E5550}" destId="{F98BD877-8127-F540-B6F8-BD4A88C50DF7}" srcOrd="0" destOrd="0" presId="urn:microsoft.com/office/officeart/2005/8/layout/cycle2"/>
    <dgm:cxn modelId="{4FC14B7E-36B0-E94D-A257-C7A27489F2C2}" type="presOf" srcId="{401A9E4F-5967-E441-B88F-31926CF8441B}" destId="{71C742A0-2FDE-B14D-8F7F-65CEC235E957}" srcOrd="1" destOrd="0" presId="urn:microsoft.com/office/officeart/2005/8/layout/cycle2"/>
    <dgm:cxn modelId="{9E042EAD-1DFA-6045-8C58-3D31585611BB}" srcId="{BFF23C42-1A91-5043-BE94-A02572C73057}" destId="{79875DBA-3C55-3342-A7D9-6947E389957C}" srcOrd="1" destOrd="0" parTransId="{5AB3A6EB-A67E-C148-8400-68D62B8DF051}" sibTransId="{401A9E4F-5967-E441-B88F-31926CF8441B}"/>
    <dgm:cxn modelId="{82BB9DD1-DC16-3143-B355-D756C00B90A7}" type="presOf" srcId="{BFF23C42-1A91-5043-BE94-A02572C73057}" destId="{4D684E6E-8F9A-7E46-9605-FD007CE42E3F}" srcOrd="0" destOrd="0" presId="urn:microsoft.com/office/officeart/2005/8/layout/cycle2"/>
    <dgm:cxn modelId="{719DBAD7-399A-AA49-9CE1-806F8963E41C}" srcId="{BFF23C42-1A91-5043-BE94-A02572C73057}" destId="{01B35F12-3194-764B-99C4-F652CEA47C93}" srcOrd="3" destOrd="0" parTransId="{B133EE0E-D3D5-4442-88E3-82EA27945D10}" sibTransId="{8961B891-0F70-FB41-B2B9-AC755F9123D3}"/>
    <dgm:cxn modelId="{D51733E3-21FE-DB4D-9AA2-015EDA400A4E}" type="presOf" srcId="{79875DBA-3C55-3342-A7D9-6947E389957C}" destId="{BE174FD8-8E93-334F-899A-6A84465FA5EA}" srcOrd="0" destOrd="0" presId="urn:microsoft.com/office/officeart/2005/8/layout/cycle2"/>
    <dgm:cxn modelId="{538876F2-4796-6448-8079-11031640DE4D}" type="presOf" srcId="{8961B891-0F70-FB41-B2B9-AC755F9123D3}" destId="{0362AB94-258E-C940-A264-2685EE1939F3}" srcOrd="1" destOrd="0" presId="urn:microsoft.com/office/officeart/2005/8/layout/cycle2"/>
    <dgm:cxn modelId="{00B0EBFF-A36E-8645-97D4-5E46E8CBD2B0}" type="presOf" srcId="{01B35F12-3194-764B-99C4-F652CEA47C93}" destId="{251DCC4A-1443-BE47-9E2D-1621FEFD2A2F}" srcOrd="0" destOrd="0" presId="urn:microsoft.com/office/officeart/2005/8/layout/cycle2"/>
    <dgm:cxn modelId="{F1E965DD-4ECF-5645-A0A4-3E721EF44A59}" type="presParOf" srcId="{4D684E6E-8F9A-7E46-9605-FD007CE42E3F}" destId="{F98BD877-8127-F540-B6F8-BD4A88C50DF7}" srcOrd="0" destOrd="0" presId="urn:microsoft.com/office/officeart/2005/8/layout/cycle2"/>
    <dgm:cxn modelId="{DD9D6070-80FF-5542-B390-B0B8B2E75001}" type="presParOf" srcId="{4D684E6E-8F9A-7E46-9605-FD007CE42E3F}" destId="{F0C286D3-C420-554F-9736-83075EB5C10B}" srcOrd="1" destOrd="0" presId="urn:microsoft.com/office/officeart/2005/8/layout/cycle2"/>
    <dgm:cxn modelId="{AD142217-E7D7-BC4C-BE1D-0D0FF1076E40}" type="presParOf" srcId="{F0C286D3-C420-554F-9736-83075EB5C10B}" destId="{6D80CBC5-88EB-854A-955A-B6345B9DC627}" srcOrd="0" destOrd="0" presId="urn:microsoft.com/office/officeart/2005/8/layout/cycle2"/>
    <dgm:cxn modelId="{14420F56-FB2B-484B-BDE0-A275EE550680}" type="presParOf" srcId="{4D684E6E-8F9A-7E46-9605-FD007CE42E3F}" destId="{BE174FD8-8E93-334F-899A-6A84465FA5EA}" srcOrd="2" destOrd="0" presId="urn:microsoft.com/office/officeart/2005/8/layout/cycle2"/>
    <dgm:cxn modelId="{56619B61-02E1-E74C-B392-EFE91260BC1B}" type="presParOf" srcId="{4D684E6E-8F9A-7E46-9605-FD007CE42E3F}" destId="{F3D227E2-D354-0245-B0E7-0FFBFA6BBE63}" srcOrd="3" destOrd="0" presId="urn:microsoft.com/office/officeart/2005/8/layout/cycle2"/>
    <dgm:cxn modelId="{07C5B131-0FF8-084D-963F-4F06E4261F45}" type="presParOf" srcId="{F3D227E2-D354-0245-B0E7-0FFBFA6BBE63}" destId="{71C742A0-2FDE-B14D-8F7F-65CEC235E957}" srcOrd="0" destOrd="0" presId="urn:microsoft.com/office/officeart/2005/8/layout/cycle2"/>
    <dgm:cxn modelId="{71D9A726-76B8-AF49-95BB-DFF3FE7B3C35}" type="presParOf" srcId="{4D684E6E-8F9A-7E46-9605-FD007CE42E3F}" destId="{16BB01A7-5E72-0549-A252-890FDDD70D4A}" srcOrd="4" destOrd="0" presId="urn:microsoft.com/office/officeart/2005/8/layout/cycle2"/>
    <dgm:cxn modelId="{67DF5E65-11F2-D443-9560-96952A7C8C9B}" type="presParOf" srcId="{4D684E6E-8F9A-7E46-9605-FD007CE42E3F}" destId="{AC879F32-234B-4A4B-9D82-5E23048C071F}" srcOrd="5" destOrd="0" presId="urn:microsoft.com/office/officeart/2005/8/layout/cycle2"/>
    <dgm:cxn modelId="{F01C2666-D21E-2E40-9DF2-5FF8A28974C7}" type="presParOf" srcId="{AC879F32-234B-4A4B-9D82-5E23048C071F}" destId="{BF3157F5-C1EE-7946-9F2E-A95C9E9CAD7B}" srcOrd="0" destOrd="0" presId="urn:microsoft.com/office/officeart/2005/8/layout/cycle2"/>
    <dgm:cxn modelId="{5BAE8570-CE9E-6048-893C-A3384C9A382C}" type="presParOf" srcId="{4D684E6E-8F9A-7E46-9605-FD007CE42E3F}" destId="{251DCC4A-1443-BE47-9E2D-1621FEFD2A2F}" srcOrd="6" destOrd="0" presId="urn:microsoft.com/office/officeart/2005/8/layout/cycle2"/>
    <dgm:cxn modelId="{DC690D0D-681E-4F48-A039-BA5B08E766FC}" type="presParOf" srcId="{4D684E6E-8F9A-7E46-9605-FD007CE42E3F}" destId="{A2BC684E-8285-8441-B42E-A1565F810CE7}" srcOrd="7" destOrd="0" presId="urn:microsoft.com/office/officeart/2005/8/layout/cycle2"/>
    <dgm:cxn modelId="{7BA5683A-0B45-D640-97C9-5AE07C9DE612}" type="presParOf" srcId="{A2BC684E-8285-8441-B42E-A1565F810CE7}" destId="{0362AB94-258E-C940-A264-2685EE1939F3}"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FF23C42-1A91-5043-BE94-A02572C73057}" type="doc">
      <dgm:prSet loTypeId="urn:microsoft.com/office/officeart/2005/8/layout/cycle2" loCatId="" qsTypeId="urn:microsoft.com/office/officeart/2005/8/quickstyle/simple1" qsCatId="simple" csTypeId="urn:microsoft.com/office/officeart/2005/8/colors/accent2_2" csCatId="accent2" phldr="1"/>
      <dgm:spPr/>
      <dgm:t>
        <a:bodyPr/>
        <a:lstStyle/>
        <a:p>
          <a:endParaRPr lang="en-GB"/>
        </a:p>
      </dgm:t>
    </dgm:pt>
    <dgm:pt modelId="{3EFFA98F-002A-284F-97E5-E8C66B6E5550}">
      <dgm:prSet phldrT="[Text]"/>
      <dgm:spPr/>
      <dgm:t>
        <a:bodyPr/>
        <a:lstStyle/>
        <a:p>
          <a:r>
            <a:rPr lang="en-GB" dirty="0"/>
            <a:t>Revisit and review</a:t>
          </a:r>
        </a:p>
      </dgm:t>
    </dgm:pt>
    <dgm:pt modelId="{58840474-C06E-9643-AE6C-549B1265D84A}" type="parTrans" cxnId="{1C367B51-11E9-094C-91D0-3FC9B12DD838}">
      <dgm:prSet/>
      <dgm:spPr/>
      <dgm:t>
        <a:bodyPr/>
        <a:lstStyle/>
        <a:p>
          <a:endParaRPr lang="en-GB"/>
        </a:p>
      </dgm:t>
    </dgm:pt>
    <dgm:pt modelId="{2419B49B-FAA2-9E47-B1D1-C7C8F38B0AD8}" type="sibTrans" cxnId="{1C367B51-11E9-094C-91D0-3FC9B12DD838}">
      <dgm:prSet/>
      <dgm:spPr/>
      <dgm:t>
        <a:bodyPr/>
        <a:lstStyle/>
        <a:p>
          <a:endParaRPr lang="en-GB"/>
        </a:p>
      </dgm:t>
    </dgm:pt>
    <dgm:pt modelId="{79875DBA-3C55-3342-A7D9-6947E389957C}">
      <dgm:prSet phldrT="[Text]"/>
      <dgm:spPr/>
      <dgm:t>
        <a:bodyPr/>
        <a:lstStyle/>
        <a:p>
          <a:r>
            <a:rPr lang="en-GB" dirty="0"/>
            <a:t>Teach</a:t>
          </a:r>
        </a:p>
      </dgm:t>
    </dgm:pt>
    <dgm:pt modelId="{5AB3A6EB-A67E-C148-8400-68D62B8DF051}" type="parTrans" cxnId="{9E042EAD-1DFA-6045-8C58-3D31585611BB}">
      <dgm:prSet/>
      <dgm:spPr/>
      <dgm:t>
        <a:bodyPr/>
        <a:lstStyle/>
        <a:p>
          <a:endParaRPr lang="en-GB"/>
        </a:p>
      </dgm:t>
    </dgm:pt>
    <dgm:pt modelId="{401A9E4F-5967-E441-B88F-31926CF8441B}" type="sibTrans" cxnId="{9E042EAD-1DFA-6045-8C58-3D31585611BB}">
      <dgm:prSet/>
      <dgm:spPr/>
      <dgm:t>
        <a:bodyPr/>
        <a:lstStyle/>
        <a:p>
          <a:endParaRPr lang="en-GB"/>
        </a:p>
      </dgm:t>
    </dgm:pt>
    <dgm:pt modelId="{51462425-4590-7148-80AF-B344584C178A}">
      <dgm:prSet phldrT="[Text]"/>
      <dgm:spPr/>
      <dgm:t>
        <a:bodyPr/>
        <a:lstStyle/>
        <a:p>
          <a:r>
            <a:rPr lang="en-GB" dirty="0"/>
            <a:t>Practise</a:t>
          </a:r>
        </a:p>
      </dgm:t>
    </dgm:pt>
    <dgm:pt modelId="{E4DE7251-D329-1F4A-A778-BDFF989962BA}" type="parTrans" cxnId="{0DA03023-E024-9F40-8F60-D0890E492364}">
      <dgm:prSet/>
      <dgm:spPr/>
      <dgm:t>
        <a:bodyPr/>
        <a:lstStyle/>
        <a:p>
          <a:endParaRPr lang="en-GB"/>
        </a:p>
      </dgm:t>
    </dgm:pt>
    <dgm:pt modelId="{D7DD7B74-2726-494F-9732-BAB6D63A4372}" type="sibTrans" cxnId="{0DA03023-E024-9F40-8F60-D0890E492364}">
      <dgm:prSet/>
      <dgm:spPr/>
      <dgm:t>
        <a:bodyPr/>
        <a:lstStyle/>
        <a:p>
          <a:endParaRPr lang="en-GB"/>
        </a:p>
      </dgm:t>
    </dgm:pt>
    <dgm:pt modelId="{01B35F12-3194-764B-99C4-F652CEA47C93}">
      <dgm:prSet phldrT="[Text]"/>
      <dgm:spPr/>
      <dgm:t>
        <a:bodyPr/>
        <a:lstStyle/>
        <a:p>
          <a:r>
            <a:rPr lang="en-GB" dirty="0"/>
            <a:t>Apply</a:t>
          </a:r>
        </a:p>
      </dgm:t>
    </dgm:pt>
    <dgm:pt modelId="{B133EE0E-D3D5-4442-88E3-82EA27945D10}" type="parTrans" cxnId="{719DBAD7-399A-AA49-9CE1-806F8963E41C}">
      <dgm:prSet/>
      <dgm:spPr/>
      <dgm:t>
        <a:bodyPr/>
        <a:lstStyle/>
        <a:p>
          <a:endParaRPr lang="en-GB"/>
        </a:p>
      </dgm:t>
    </dgm:pt>
    <dgm:pt modelId="{8961B891-0F70-FB41-B2B9-AC755F9123D3}" type="sibTrans" cxnId="{719DBAD7-399A-AA49-9CE1-806F8963E41C}">
      <dgm:prSet/>
      <dgm:spPr/>
      <dgm:t>
        <a:bodyPr/>
        <a:lstStyle/>
        <a:p>
          <a:endParaRPr lang="en-GB"/>
        </a:p>
      </dgm:t>
    </dgm:pt>
    <dgm:pt modelId="{4D684E6E-8F9A-7E46-9605-FD007CE42E3F}" type="pres">
      <dgm:prSet presAssocID="{BFF23C42-1A91-5043-BE94-A02572C73057}" presName="cycle" presStyleCnt="0">
        <dgm:presLayoutVars>
          <dgm:dir/>
          <dgm:resizeHandles val="exact"/>
        </dgm:presLayoutVars>
      </dgm:prSet>
      <dgm:spPr/>
    </dgm:pt>
    <dgm:pt modelId="{F98BD877-8127-F540-B6F8-BD4A88C50DF7}" type="pres">
      <dgm:prSet presAssocID="{3EFFA98F-002A-284F-97E5-E8C66B6E5550}" presName="node" presStyleLbl="node1" presStyleIdx="0" presStyleCnt="4">
        <dgm:presLayoutVars>
          <dgm:bulletEnabled val="1"/>
        </dgm:presLayoutVars>
      </dgm:prSet>
      <dgm:spPr/>
    </dgm:pt>
    <dgm:pt modelId="{F0C286D3-C420-554F-9736-83075EB5C10B}" type="pres">
      <dgm:prSet presAssocID="{2419B49B-FAA2-9E47-B1D1-C7C8F38B0AD8}" presName="sibTrans" presStyleLbl="sibTrans2D1" presStyleIdx="0" presStyleCnt="4"/>
      <dgm:spPr/>
    </dgm:pt>
    <dgm:pt modelId="{6D80CBC5-88EB-854A-955A-B6345B9DC627}" type="pres">
      <dgm:prSet presAssocID="{2419B49B-FAA2-9E47-B1D1-C7C8F38B0AD8}" presName="connectorText" presStyleLbl="sibTrans2D1" presStyleIdx="0" presStyleCnt="4"/>
      <dgm:spPr/>
    </dgm:pt>
    <dgm:pt modelId="{BE174FD8-8E93-334F-899A-6A84465FA5EA}" type="pres">
      <dgm:prSet presAssocID="{79875DBA-3C55-3342-A7D9-6947E389957C}" presName="node" presStyleLbl="node1" presStyleIdx="1" presStyleCnt="4" custRadScaleRad="98952" custRadScaleInc="-250">
        <dgm:presLayoutVars>
          <dgm:bulletEnabled val="1"/>
        </dgm:presLayoutVars>
      </dgm:prSet>
      <dgm:spPr/>
    </dgm:pt>
    <dgm:pt modelId="{F3D227E2-D354-0245-B0E7-0FFBFA6BBE63}" type="pres">
      <dgm:prSet presAssocID="{401A9E4F-5967-E441-B88F-31926CF8441B}" presName="sibTrans" presStyleLbl="sibTrans2D1" presStyleIdx="1" presStyleCnt="4"/>
      <dgm:spPr/>
    </dgm:pt>
    <dgm:pt modelId="{71C742A0-2FDE-B14D-8F7F-65CEC235E957}" type="pres">
      <dgm:prSet presAssocID="{401A9E4F-5967-E441-B88F-31926CF8441B}" presName="connectorText" presStyleLbl="sibTrans2D1" presStyleIdx="1" presStyleCnt="4"/>
      <dgm:spPr/>
    </dgm:pt>
    <dgm:pt modelId="{16BB01A7-5E72-0549-A252-890FDDD70D4A}" type="pres">
      <dgm:prSet presAssocID="{51462425-4590-7148-80AF-B344584C178A}" presName="node" presStyleLbl="node1" presStyleIdx="2" presStyleCnt="4">
        <dgm:presLayoutVars>
          <dgm:bulletEnabled val="1"/>
        </dgm:presLayoutVars>
      </dgm:prSet>
      <dgm:spPr/>
    </dgm:pt>
    <dgm:pt modelId="{AC879F32-234B-4A4B-9D82-5E23048C071F}" type="pres">
      <dgm:prSet presAssocID="{D7DD7B74-2726-494F-9732-BAB6D63A4372}" presName="sibTrans" presStyleLbl="sibTrans2D1" presStyleIdx="2" presStyleCnt="4"/>
      <dgm:spPr/>
    </dgm:pt>
    <dgm:pt modelId="{BF3157F5-C1EE-7946-9F2E-A95C9E9CAD7B}" type="pres">
      <dgm:prSet presAssocID="{D7DD7B74-2726-494F-9732-BAB6D63A4372}" presName="connectorText" presStyleLbl="sibTrans2D1" presStyleIdx="2" presStyleCnt="4"/>
      <dgm:spPr/>
    </dgm:pt>
    <dgm:pt modelId="{251DCC4A-1443-BE47-9E2D-1621FEFD2A2F}" type="pres">
      <dgm:prSet presAssocID="{01B35F12-3194-764B-99C4-F652CEA47C93}" presName="node" presStyleLbl="node1" presStyleIdx="3" presStyleCnt="4">
        <dgm:presLayoutVars>
          <dgm:bulletEnabled val="1"/>
        </dgm:presLayoutVars>
      </dgm:prSet>
      <dgm:spPr/>
    </dgm:pt>
    <dgm:pt modelId="{A2BC684E-8285-8441-B42E-A1565F810CE7}" type="pres">
      <dgm:prSet presAssocID="{8961B891-0F70-FB41-B2B9-AC755F9123D3}" presName="sibTrans" presStyleLbl="sibTrans2D1" presStyleIdx="3" presStyleCnt="4"/>
      <dgm:spPr/>
    </dgm:pt>
    <dgm:pt modelId="{0362AB94-258E-C940-A264-2685EE1939F3}" type="pres">
      <dgm:prSet presAssocID="{8961B891-0F70-FB41-B2B9-AC755F9123D3}" presName="connectorText" presStyleLbl="sibTrans2D1" presStyleIdx="3" presStyleCnt="4"/>
      <dgm:spPr/>
    </dgm:pt>
  </dgm:ptLst>
  <dgm:cxnLst>
    <dgm:cxn modelId="{95A9FD04-BC0E-C944-A838-77B42A2C4F61}" type="presOf" srcId="{D7DD7B74-2726-494F-9732-BAB6D63A4372}" destId="{BF3157F5-C1EE-7946-9F2E-A95C9E9CAD7B}" srcOrd="1" destOrd="0" presId="urn:microsoft.com/office/officeart/2005/8/layout/cycle2"/>
    <dgm:cxn modelId="{766BD00F-86F9-B348-A33D-4562B947C5E9}" type="presOf" srcId="{D7DD7B74-2726-494F-9732-BAB6D63A4372}" destId="{AC879F32-234B-4A4B-9D82-5E23048C071F}" srcOrd="0" destOrd="0" presId="urn:microsoft.com/office/officeart/2005/8/layout/cycle2"/>
    <dgm:cxn modelId="{68010418-316F-6744-AED3-58B0D64D8A23}" type="presOf" srcId="{401A9E4F-5967-E441-B88F-31926CF8441B}" destId="{F3D227E2-D354-0245-B0E7-0FFBFA6BBE63}" srcOrd="0" destOrd="0" presId="urn:microsoft.com/office/officeart/2005/8/layout/cycle2"/>
    <dgm:cxn modelId="{0C821F21-FBE2-D949-928A-7DC5CE660B04}" type="presOf" srcId="{51462425-4590-7148-80AF-B344584C178A}" destId="{16BB01A7-5E72-0549-A252-890FDDD70D4A}" srcOrd="0" destOrd="0" presId="urn:microsoft.com/office/officeart/2005/8/layout/cycle2"/>
    <dgm:cxn modelId="{0DA03023-E024-9F40-8F60-D0890E492364}" srcId="{BFF23C42-1A91-5043-BE94-A02572C73057}" destId="{51462425-4590-7148-80AF-B344584C178A}" srcOrd="2" destOrd="0" parTransId="{E4DE7251-D329-1F4A-A778-BDFF989962BA}" sibTransId="{D7DD7B74-2726-494F-9732-BAB6D63A4372}"/>
    <dgm:cxn modelId="{D9D93727-9184-CD4B-B9DE-02259FE82979}" type="presOf" srcId="{2419B49B-FAA2-9E47-B1D1-C7C8F38B0AD8}" destId="{F0C286D3-C420-554F-9736-83075EB5C10B}" srcOrd="0" destOrd="0" presId="urn:microsoft.com/office/officeart/2005/8/layout/cycle2"/>
    <dgm:cxn modelId="{F6D5A141-0F03-C445-9A95-9D791A8AB42B}" type="presOf" srcId="{8961B891-0F70-FB41-B2B9-AC755F9123D3}" destId="{A2BC684E-8285-8441-B42E-A1565F810CE7}" srcOrd="0" destOrd="0" presId="urn:microsoft.com/office/officeart/2005/8/layout/cycle2"/>
    <dgm:cxn modelId="{D6E5C14B-12BF-E248-9AAD-AE5636C869B1}" type="presOf" srcId="{2419B49B-FAA2-9E47-B1D1-C7C8F38B0AD8}" destId="{6D80CBC5-88EB-854A-955A-B6345B9DC627}" srcOrd="1" destOrd="0" presId="urn:microsoft.com/office/officeart/2005/8/layout/cycle2"/>
    <dgm:cxn modelId="{1C367B51-11E9-094C-91D0-3FC9B12DD838}" srcId="{BFF23C42-1A91-5043-BE94-A02572C73057}" destId="{3EFFA98F-002A-284F-97E5-E8C66B6E5550}" srcOrd="0" destOrd="0" parTransId="{58840474-C06E-9643-AE6C-549B1265D84A}" sibTransId="{2419B49B-FAA2-9E47-B1D1-C7C8F38B0AD8}"/>
    <dgm:cxn modelId="{8B129758-D83B-CB42-A7D8-E1BC8CD04FE9}" type="presOf" srcId="{3EFFA98F-002A-284F-97E5-E8C66B6E5550}" destId="{F98BD877-8127-F540-B6F8-BD4A88C50DF7}" srcOrd="0" destOrd="0" presId="urn:microsoft.com/office/officeart/2005/8/layout/cycle2"/>
    <dgm:cxn modelId="{4FC14B7E-36B0-E94D-A257-C7A27489F2C2}" type="presOf" srcId="{401A9E4F-5967-E441-B88F-31926CF8441B}" destId="{71C742A0-2FDE-B14D-8F7F-65CEC235E957}" srcOrd="1" destOrd="0" presId="urn:microsoft.com/office/officeart/2005/8/layout/cycle2"/>
    <dgm:cxn modelId="{9E042EAD-1DFA-6045-8C58-3D31585611BB}" srcId="{BFF23C42-1A91-5043-BE94-A02572C73057}" destId="{79875DBA-3C55-3342-A7D9-6947E389957C}" srcOrd="1" destOrd="0" parTransId="{5AB3A6EB-A67E-C148-8400-68D62B8DF051}" sibTransId="{401A9E4F-5967-E441-B88F-31926CF8441B}"/>
    <dgm:cxn modelId="{82BB9DD1-DC16-3143-B355-D756C00B90A7}" type="presOf" srcId="{BFF23C42-1A91-5043-BE94-A02572C73057}" destId="{4D684E6E-8F9A-7E46-9605-FD007CE42E3F}" srcOrd="0" destOrd="0" presId="urn:microsoft.com/office/officeart/2005/8/layout/cycle2"/>
    <dgm:cxn modelId="{719DBAD7-399A-AA49-9CE1-806F8963E41C}" srcId="{BFF23C42-1A91-5043-BE94-A02572C73057}" destId="{01B35F12-3194-764B-99C4-F652CEA47C93}" srcOrd="3" destOrd="0" parTransId="{B133EE0E-D3D5-4442-88E3-82EA27945D10}" sibTransId="{8961B891-0F70-FB41-B2B9-AC755F9123D3}"/>
    <dgm:cxn modelId="{D51733E3-21FE-DB4D-9AA2-015EDA400A4E}" type="presOf" srcId="{79875DBA-3C55-3342-A7D9-6947E389957C}" destId="{BE174FD8-8E93-334F-899A-6A84465FA5EA}" srcOrd="0" destOrd="0" presId="urn:microsoft.com/office/officeart/2005/8/layout/cycle2"/>
    <dgm:cxn modelId="{538876F2-4796-6448-8079-11031640DE4D}" type="presOf" srcId="{8961B891-0F70-FB41-B2B9-AC755F9123D3}" destId="{0362AB94-258E-C940-A264-2685EE1939F3}" srcOrd="1" destOrd="0" presId="urn:microsoft.com/office/officeart/2005/8/layout/cycle2"/>
    <dgm:cxn modelId="{00B0EBFF-A36E-8645-97D4-5E46E8CBD2B0}" type="presOf" srcId="{01B35F12-3194-764B-99C4-F652CEA47C93}" destId="{251DCC4A-1443-BE47-9E2D-1621FEFD2A2F}" srcOrd="0" destOrd="0" presId="urn:microsoft.com/office/officeart/2005/8/layout/cycle2"/>
    <dgm:cxn modelId="{F1E965DD-4ECF-5645-A0A4-3E721EF44A59}" type="presParOf" srcId="{4D684E6E-8F9A-7E46-9605-FD007CE42E3F}" destId="{F98BD877-8127-F540-B6F8-BD4A88C50DF7}" srcOrd="0" destOrd="0" presId="urn:microsoft.com/office/officeart/2005/8/layout/cycle2"/>
    <dgm:cxn modelId="{DD9D6070-80FF-5542-B390-B0B8B2E75001}" type="presParOf" srcId="{4D684E6E-8F9A-7E46-9605-FD007CE42E3F}" destId="{F0C286D3-C420-554F-9736-83075EB5C10B}" srcOrd="1" destOrd="0" presId="urn:microsoft.com/office/officeart/2005/8/layout/cycle2"/>
    <dgm:cxn modelId="{AD142217-E7D7-BC4C-BE1D-0D0FF1076E40}" type="presParOf" srcId="{F0C286D3-C420-554F-9736-83075EB5C10B}" destId="{6D80CBC5-88EB-854A-955A-B6345B9DC627}" srcOrd="0" destOrd="0" presId="urn:microsoft.com/office/officeart/2005/8/layout/cycle2"/>
    <dgm:cxn modelId="{14420F56-FB2B-484B-BDE0-A275EE550680}" type="presParOf" srcId="{4D684E6E-8F9A-7E46-9605-FD007CE42E3F}" destId="{BE174FD8-8E93-334F-899A-6A84465FA5EA}" srcOrd="2" destOrd="0" presId="urn:microsoft.com/office/officeart/2005/8/layout/cycle2"/>
    <dgm:cxn modelId="{56619B61-02E1-E74C-B392-EFE91260BC1B}" type="presParOf" srcId="{4D684E6E-8F9A-7E46-9605-FD007CE42E3F}" destId="{F3D227E2-D354-0245-B0E7-0FFBFA6BBE63}" srcOrd="3" destOrd="0" presId="urn:microsoft.com/office/officeart/2005/8/layout/cycle2"/>
    <dgm:cxn modelId="{07C5B131-0FF8-084D-963F-4F06E4261F45}" type="presParOf" srcId="{F3D227E2-D354-0245-B0E7-0FFBFA6BBE63}" destId="{71C742A0-2FDE-B14D-8F7F-65CEC235E957}" srcOrd="0" destOrd="0" presId="urn:microsoft.com/office/officeart/2005/8/layout/cycle2"/>
    <dgm:cxn modelId="{71D9A726-76B8-AF49-95BB-DFF3FE7B3C35}" type="presParOf" srcId="{4D684E6E-8F9A-7E46-9605-FD007CE42E3F}" destId="{16BB01A7-5E72-0549-A252-890FDDD70D4A}" srcOrd="4" destOrd="0" presId="urn:microsoft.com/office/officeart/2005/8/layout/cycle2"/>
    <dgm:cxn modelId="{67DF5E65-11F2-D443-9560-96952A7C8C9B}" type="presParOf" srcId="{4D684E6E-8F9A-7E46-9605-FD007CE42E3F}" destId="{AC879F32-234B-4A4B-9D82-5E23048C071F}" srcOrd="5" destOrd="0" presId="urn:microsoft.com/office/officeart/2005/8/layout/cycle2"/>
    <dgm:cxn modelId="{F01C2666-D21E-2E40-9DF2-5FF8A28974C7}" type="presParOf" srcId="{AC879F32-234B-4A4B-9D82-5E23048C071F}" destId="{BF3157F5-C1EE-7946-9F2E-A95C9E9CAD7B}" srcOrd="0" destOrd="0" presId="urn:microsoft.com/office/officeart/2005/8/layout/cycle2"/>
    <dgm:cxn modelId="{5BAE8570-CE9E-6048-893C-A3384C9A382C}" type="presParOf" srcId="{4D684E6E-8F9A-7E46-9605-FD007CE42E3F}" destId="{251DCC4A-1443-BE47-9E2D-1621FEFD2A2F}" srcOrd="6" destOrd="0" presId="urn:microsoft.com/office/officeart/2005/8/layout/cycle2"/>
    <dgm:cxn modelId="{DC690D0D-681E-4F48-A039-BA5B08E766FC}" type="presParOf" srcId="{4D684E6E-8F9A-7E46-9605-FD007CE42E3F}" destId="{A2BC684E-8285-8441-B42E-A1565F810CE7}" srcOrd="7" destOrd="0" presId="urn:microsoft.com/office/officeart/2005/8/layout/cycle2"/>
    <dgm:cxn modelId="{7BA5683A-0B45-D640-97C9-5AE07C9DE612}" type="presParOf" srcId="{A2BC684E-8285-8441-B42E-A1565F810CE7}" destId="{0362AB94-258E-C940-A264-2685EE1939F3}" srcOrd="0" destOrd="0" presId="urn:microsoft.com/office/officeart/2005/8/layout/cycle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Systematic and incidental</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B1A4700C-CBB9-4414-A68F-94665AFE30B2}">
      <dgm:prSet/>
      <dgm:spPr>
        <a:solidFill>
          <a:srgbClr val="0070C0"/>
        </a:solidFill>
      </dgm:spPr>
      <dgm:t>
        <a:bodyPr/>
        <a:lstStyle/>
        <a:p>
          <a:r>
            <a:rPr lang="en-US" b="1" dirty="0"/>
            <a:t>All together, with a partner, individually</a:t>
          </a:r>
        </a:p>
      </dgm:t>
    </dgm:pt>
    <dgm:pt modelId="{2901552E-E988-4D58-951C-5A0E95205BD7}" type="parTrans" cxnId="{D377C2AF-77B3-4ECB-9CAA-0715D1ED3445}">
      <dgm:prSet/>
      <dgm:spPr/>
      <dgm:t>
        <a:bodyPr/>
        <a:lstStyle/>
        <a:p>
          <a:endParaRPr lang="en-US"/>
        </a:p>
      </dgm:t>
    </dgm:pt>
    <dgm:pt modelId="{C18FAB6D-6B4C-4565-9BFD-272E009B6029}" type="sibTrans" cxnId="{D377C2AF-77B3-4ECB-9CAA-0715D1ED3445}">
      <dgm:prSet/>
      <dgm:spPr/>
      <dgm:t>
        <a:bodyPr/>
        <a:lstStyle/>
        <a:p>
          <a:endParaRPr lang="en-US"/>
        </a:p>
      </dgm:t>
    </dgm:pt>
    <dgm:pt modelId="{C4068871-0FF5-4E4A-8FF5-8BB032CA9BC6}">
      <dgm:prSet/>
      <dgm:spPr>
        <a:solidFill>
          <a:srgbClr val="FFC000"/>
        </a:solidFill>
      </dgm:spPr>
      <dgm:t>
        <a:bodyPr/>
        <a:lstStyle/>
        <a:p>
          <a:r>
            <a:rPr lang="en-US" b="1" dirty="0"/>
            <a:t>Exploration and reinforcement </a:t>
          </a:r>
        </a:p>
      </dgm:t>
    </dgm:pt>
    <dgm:pt modelId="{48967FA7-82D3-4B12-A93E-230F6E26FE6B}" type="parTrans" cxnId="{117ECD95-948B-4786-BD0F-6A0601320F1C}">
      <dgm:prSet/>
      <dgm:spPr/>
      <dgm:t>
        <a:bodyPr/>
        <a:lstStyle/>
        <a:p>
          <a:endParaRPr lang="en-US"/>
        </a:p>
      </dgm:t>
    </dgm:pt>
    <dgm:pt modelId="{CFB47C81-6DC0-4549-964E-6C50224E9107}" type="sibTrans" cxnId="{117ECD95-948B-4786-BD0F-6A0601320F1C}">
      <dgm:prSet/>
      <dgm:spPr/>
      <dgm:t>
        <a:bodyPr/>
        <a:lstStyle/>
        <a:p>
          <a:endParaRPr lang="en-US"/>
        </a:p>
      </dgm:t>
    </dgm:pt>
    <dgm:pt modelId="{441908A3-BF40-D64C-904E-5BE13A40D6EF}">
      <dgm:prSet/>
      <dgm:spPr>
        <a:solidFill>
          <a:srgbClr val="FF9300"/>
        </a:solidFill>
      </dgm:spPr>
      <dgm:t>
        <a:bodyPr/>
        <a:lstStyle/>
        <a:p>
          <a:r>
            <a:rPr lang="en-US" b="1" dirty="0"/>
            <a:t> Little and often opportunities </a:t>
          </a:r>
        </a:p>
      </dgm:t>
    </dgm:pt>
    <dgm:pt modelId="{C66CABC8-E02A-F442-A04B-D3ABFB1BBF02}" type="parTrans" cxnId="{05973278-8809-1D40-B77A-1345DEFE5FF8}">
      <dgm:prSet/>
      <dgm:spPr/>
      <dgm:t>
        <a:bodyPr/>
        <a:lstStyle/>
        <a:p>
          <a:endParaRPr lang="en-GB"/>
        </a:p>
      </dgm:t>
    </dgm:pt>
    <dgm:pt modelId="{D7EA4FC0-29F5-5249-ADB9-0B060393688D}" type="sibTrans" cxnId="{05973278-8809-1D40-B77A-1345DEFE5FF8}">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4">
        <dgm:presLayoutVars>
          <dgm:chMax val="0"/>
          <dgm:bulletEnabled val="1"/>
        </dgm:presLayoutVars>
      </dgm:prSet>
      <dgm:spPr/>
    </dgm:pt>
    <dgm:pt modelId="{C208C66A-D76B-4F48-879C-2741B86821BD}" type="pres">
      <dgm:prSet presAssocID="{6BC5C08E-7F98-4E54-9B6B-862BFB5F2ABE}" presName="spacer" presStyleCnt="0"/>
      <dgm:spPr/>
    </dgm:pt>
    <dgm:pt modelId="{8C006E8A-FA76-6442-93CA-BECFD657E077}" type="pres">
      <dgm:prSet presAssocID="{B1A4700C-CBB9-4414-A68F-94665AFE30B2}" presName="parentText" presStyleLbl="node1" presStyleIdx="1" presStyleCnt="4">
        <dgm:presLayoutVars>
          <dgm:chMax val="0"/>
          <dgm:bulletEnabled val="1"/>
        </dgm:presLayoutVars>
      </dgm:prSet>
      <dgm:spPr/>
    </dgm:pt>
    <dgm:pt modelId="{C4E37780-6031-1F4A-92ED-A5E7E4B0A7C6}" type="pres">
      <dgm:prSet presAssocID="{C18FAB6D-6B4C-4565-9BFD-272E009B6029}" presName="spacer" presStyleCnt="0"/>
      <dgm:spPr/>
    </dgm:pt>
    <dgm:pt modelId="{04FBED11-7458-854D-8595-C76C66466F7D}" type="pres">
      <dgm:prSet presAssocID="{C4068871-0FF5-4E4A-8FF5-8BB032CA9BC6}" presName="parentText" presStyleLbl="node1" presStyleIdx="2" presStyleCnt="4" custLinFactNeighborX="-1471" custLinFactNeighborY="-6758">
        <dgm:presLayoutVars>
          <dgm:chMax val="0"/>
          <dgm:bulletEnabled val="1"/>
        </dgm:presLayoutVars>
      </dgm:prSet>
      <dgm:spPr/>
    </dgm:pt>
    <dgm:pt modelId="{650D9A28-FBF2-2A4F-B1E6-CCBBABE6B3CC}" type="pres">
      <dgm:prSet presAssocID="{CFB47C81-6DC0-4549-964E-6C50224E9107}" presName="spacer" presStyleCnt="0"/>
      <dgm:spPr/>
    </dgm:pt>
    <dgm:pt modelId="{8651F07D-DDCF-0F4E-A27A-021B02D826F5}" type="pres">
      <dgm:prSet presAssocID="{441908A3-BF40-D64C-904E-5BE13A40D6EF}" presName="parentText" presStyleLbl="node1" presStyleIdx="3" presStyleCnt="4">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F488561B-7C01-324E-A1C2-D474440FC46A}" type="presOf" srcId="{B1A4700C-CBB9-4414-A68F-94665AFE30B2}" destId="{8C006E8A-FA76-6442-93CA-BECFD657E077}" srcOrd="0" destOrd="0" presId="urn:microsoft.com/office/officeart/2005/8/layout/vList2"/>
    <dgm:cxn modelId="{B0E35224-EC09-CD47-9861-8AC04D9F0029}" type="presOf" srcId="{C4068871-0FF5-4E4A-8FF5-8BB032CA9BC6}" destId="{04FBED11-7458-854D-8595-C76C66466F7D}"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05973278-8809-1D40-B77A-1345DEFE5FF8}" srcId="{3B598556-8AEB-4B04-B745-6AC0C8857813}" destId="{441908A3-BF40-D64C-904E-5BE13A40D6EF}" srcOrd="3" destOrd="0" parTransId="{C66CABC8-E02A-F442-A04B-D3ABFB1BBF02}" sibTransId="{D7EA4FC0-29F5-5249-ADB9-0B060393688D}"/>
    <dgm:cxn modelId="{117ECD95-948B-4786-BD0F-6A0601320F1C}" srcId="{3B598556-8AEB-4B04-B745-6AC0C8857813}" destId="{C4068871-0FF5-4E4A-8FF5-8BB032CA9BC6}" srcOrd="2" destOrd="0" parTransId="{48967FA7-82D3-4B12-A93E-230F6E26FE6B}" sibTransId="{CFB47C81-6DC0-4549-964E-6C50224E9107}"/>
    <dgm:cxn modelId="{318D04A2-CE46-8845-8889-3CD3AB7C9FF9}" type="presOf" srcId="{441908A3-BF40-D64C-904E-5BE13A40D6EF}" destId="{8651F07D-DDCF-0F4E-A27A-021B02D826F5}"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D377C2AF-77B3-4ECB-9CAA-0715D1ED3445}" srcId="{3B598556-8AEB-4B04-B745-6AC0C8857813}" destId="{B1A4700C-CBB9-4414-A68F-94665AFE30B2}" srcOrd="1" destOrd="0" parTransId="{2901552E-E988-4D58-951C-5A0E95205BD7}" sibTransId="{C18FAB6D-6B4C-4565-9BFD-272E009B6029}"/>
    <dgm:cxn modelId="{1A4125D6-DB9F-B043-83D8-86CA5551775E}" type="presParOf" srcId="{938DE2D7-4D0B-D542-8A57-7DA65B4B67E6}" destId="{0E8722F2-6A07-2440-9567-BF6745A8503A}" srcOrd="0" destOrd="0" presId="urn:microsoft.com/office/officeart/2005/8/layout/vList2"/>
    <dgm:cxn modelId="{465B3421-605E-5445-AA62-5F76B811C47B}" type="presParOf" srcId="{938DE2D7-4D0B-D542-8A57-7DA65B4B67E6}" destId="{C208C66A-D76B-4F48-879C-2741B86821BD}" srcOrd="1" destOrd="0" presId="urn:microsoft.com/office/officeart/2005/8/layout/vList2"/>
    <dgm:cxn modelId="{14C08719-68DF-E642-9793-C34F485BE978}" type="presParOf" srcId="{938DE2D7-4D0B-D542-8A57-7DA65B4B67E6}" destId="{8C006E8A-FA76-6442-93CA-BECFD657E077}" srcOrd="2" destOrd="0" presId="urn:microsoft.com/office/officeart/2005/8/layout/vList2"/>
    <dgm:cxn modelId="{9BA04706-66D3-8544-B305-342E4B6807F6}" type="presParOf" srcId="{938DE2D7-4D0B-D542-8A57-7DA65B4B67E6}" destId="{C4E37780-6031-1F4A-92ED-A5E7E4B0A7C6}" srcOrd="3" destOrd="0" presId="urn:microsoft.com/office/officeart/2005/8/layout/vList2"/>
    <dgm:cxn modelId="{2FF65D22-AD61-464F-B3C2-9B16EFC8749B}" type="presParOf" srcId="{938DE2D7-4D0B-D542-8A57-7DA65B4B67E6}" destId="{04FBED11-7458-854D-8595-C76C66466F7D}" srcOrd="4" destOrd="0" presId="urn:microsoft.com/office/officeart/2005/8/layout/vList2"/>
    <dgm:cxn modelId="{0A8268B8-4E0C-FD43-968B-C32EEB974270}" type="presParOf" srcId="{938DE2D7-4D0B-D542-8A57-7DA65B4B67E6}" destId="{650D9A28-FBF2-2A4F-B1E6-CCBBABE6B3CC}" srcOrd="5" destOrd="0" presId="urn:microsoft.com/office/officeart/2005/8/layout/vList2"/>
    <dgm:cxn modelId="{043DF3EE-1C6D-9348-9B98-3797CA42CB83}" type="presParOf" srcId="{938DE2D7-4D0B-D542-8A57-7DA65B4B67E6}" destId="{8651F07D-DDCF-0F4E-A27A-021B02D826F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Incidental and planned </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B1A4700C-CBB9-4414-A68F-94665AFE30B2}">
      <dgm:prSet/>
      <dgm:spPr>
        <a:solidFill>
          <a:srgbClr val="0070C0"/>
        </a:solidFill>
      </dgm:spPr>
      <dgm:t>
        <a:bodyPr/>
        <a:lstStyle/>
        <a:p>
          <a:r>
            <a:rPr lang="en-US" b="1" dirty="0"/>
            <a:t>Adult and child led</a:t>
          </a:r>
        </a:p>
      </dgm:t>
    </dgm:pt>
    <dgm:pt modelId="{2901552E-E988-4D58-951C-5A0E95205BD7}" type="parTrans" cxnId="{D377C2AF-77B3-4ECB-9CAA-0715D1ED3445}">
      <dgm:prSet/>
      <dgm:spPr/>
      <dgm:t>
        <a:bodyPr/>
        <a:lstStyle/>
        <a:p>
          <a:endParaRPr lang="en-US"/>
        </a:p>
      </dgm:t>
    </dgm:pt>
    <dgm:pt modelId="{C18FAB6D-6B4C-4565-9BFD-272E009B6029}" type="sibTrans" cxnId="{D377C2AF-77B3-4ECB-9CAA-0715D1ED3445}">
      <dgm:prSet/>
      <dgm:spPr/>
      <dgm:t>
        <a:bodyPr/>
        <a:lstStyle/>
        <a:p>
          <a:endParaRPr lang="en-US"/>
        </a:p>
      </dgm:t>
    </dgm:pt>
    <dgm:pt modelId="{C4068871-0FF5-4E4A-8FF5-8BB032CA9BC6}">
      <dgm:prSet/>
      <dgm:spPr>
        <a:solidFill>
          <a:srgbClr val="FFC000"/>
        </a:solidFill>
      </dgm:spPr>
      <dgm:t>
        <a:bodyPr/>
        <a:lstStyle/>
        <a:p>
          <a:r>
            <a:rPr lang="en-US" b="1" dirty="0"/>
            <a:t>Targeted  </a:t>
          </a:r>
        </a:p>
      </dgm:t>
    </dgm:pt>
    <dgm:pt modelId="{48967FA7-82D3-4B12-A93E-230F6E26FE6B}" type="parTrans" cxnId="{117ECD95-948B-4786-BD0F-6A0601320F1C}">
      <dgm:prSet/>
      <dgm:spPr/>
      <dgm:t>
        <a:bodyPr/>
        <a:lstStyle/>
        <a:p>
          <a:endParaRPr lang="en-US"/>
        </a:p>
      </dgm:t>
    </dgm:pt>
    <dgm:pt modelId="{CFB47C81-6DC0-4549-964E-6C50224E9107}" type="sibTrans" cxnId="{117ECD95-948B-4786-BD0F-6A0601320F1C}">
      <dgm:prSet/>
      <dgm:spPr/>
      <dgm:t>
        <a:bodyPr/>
        <a:lstStyle/>
        <a:p>
          <a:endParaRPr lang="en-US"/>
        </a:p>
      </dgm:t>
    </dgm:pt>
    <dgm:pt modelId="{441908A3-BF40-D64C-904E-5BE13A40D6EF}">
      <dgm:prSet/>
      <dgm:spPr>
        <a:solidFill>
          <a:srgbClr val="FF9300"/>
        </a:solidFill>
      </dgm:spPr>
      <dgm:t>
        <a:bodyPr/>
        <a:lstStyle/>
        <a:p>
          <a:r>
            <a:rPr lang="en-US" b="1" dirty="0"/>
            <a:t> Little and often opportunities </a:t>
          </a:r>
        </a:p>
      </dgm:t>
    </dgm:pt>
    <dgm:pt modelId="{C66CABC8-E02A-F442-A04B-D3ABFB1BBF02}" type="parTrans" cxnId="{05973278-8809-1D40-B77A-1345DEFE5FF8}">
      <dgm:prSet/>
      <dgm:spPr/>
      <dgm:t>
        <a:bodyPr/>
        <a:lstStyle/>
        <a:p>
          <a:endParaRPr lang="en-GB"/>
        </a:p>
      </dgm:t>
    </dgm:pt>
    <dgm:pt modelId="{D7EA4FC0-29F5-5249-ADB9-0B060393688D}" type="sibTrans" cxnId="{05973278-8809-1D40-B77A-1345DEFE5FF8}">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4">
        <dgm:presLayoutVars>
          <dgm:chMax val="0"/>
          <dgm:bulletEnabled val="1"/>
        </dgm:presLayoutVars>
      </dgm:prSet>
      <dgm:spPr/>
    </dgm:pt>
    <dgm:pt modelId="{C208C66A-D76B-4F48-879C-2741B86821BD}" type="pres">
      <dgm:prSet presAssocID="{6BC5C08E-7F98-4E54-9B6B-862BFB5F2ABE}" presName="spacer" presStyleCnt="0"/>
      <dgm:spPr/>
    </dgm:pt>
    <dgm:pt modelId="{8C006E8A-FA76-6442-93CA-BECFD657E077}" type="pres">
      <dgm:prSet presAssocID="{B1A4700C-CBB9-4414-A68F-94665AFE30B2}" presName="parentText" presStyleLbl="node1" presStyleIdx="1" presStyleCnt="4">
        <dgm:presLayoutVars>
          <dgm:chMax val="0"/>
          <dgm:bulletEnabled val="1"/>
        </dgm:presLayoutVars>
      </dgm:prSet>
      <dgm:spPr/>
    </dgm:pt>
    <dgm:pt modelId="{C4E37780-6031-1F4A-92ED-A5E7E4B0A7C6}" type="pres">
      <dgm:prSet presAssocID="{C18FAB6D-6B4C-4565-9BFD-272E009B6029}" presName="spacer" presStyleCnt="0"/>
      <dgm:spPr/>
    </dgm:pt>
    <dgm:pt modelId="{04FBED11-7458-854D-8595-C76C66466F7D}" type="pres">
      <dgm:prSet presAssocID="{C4068871-0FF5-4E4A-8FF5-8BB032CA9BC6}" presName="parentText" presStyleLbl="node1" presStyleIdx="2" presStyleCnt="4" custLinFactNeighborX="-1471" custLinFactNeighborY="-6758">
        <dgm:presLayoutVars>
          <dgm:chMax val="0"/>
          <dgm:bulletEnabled val="1"/>
        </dgm:presLayoutVars>
      </dgm:prSet>
      <dgm:spPr/>
    </dgm:pt>
    <dgm:pt modelId="{650D9A28-FBF2-2A4F-B1E6-CCBBABE6B3CC}" type="pres">
      <dgm:prSet presAssocID="{CFB47C81-6DC0-4549-964E-6C50224E9107}" presName="spacer" presStyleCnt="0"/>
      <dgm:spPr/>
    </dgm:pt>
    <dgm:pt modelId="{8651F07D-DDCF-0F4E-A27A-021B02D826F5}" type="pres">
      <dgm:prSet presAssocID="{441908A3-BF40-D64C-904E-5BE13A40D6EF}" presName="parentText" presStyleLbl="node1" presStyleIdx="3" presStyleCnt="4">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F488561B-7C01-324E-A1C2-D474440FC46A}" type="presOf" srcId="{B1A4700C-CBB9-4414-A68F-94665AFE30B2}" destId="{8C006E8A-FA76-6442-93CA-BECFD657E077}" srcOrd="0" destOrd="0" presId="urn:microsoft.com/office/officeart/2005/8/layout/vList2"/>
    <dgm:cxn modelId="{B0E35224-EC09-CD47-9861-8AC04D9F0029}" type="presOf" srcId="{C4068871-0FF5-4E4A-8FF5-8BB032CA9BC6}" destId="{04FBED11-7458-854D-8595-C76C66466F7D}"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05973278-8809-1D40-B77A-1345DEFE5FF8}" srcId="{3B598556-8AEB-4B04-B745-6AC0C8857813}" destId="{441908A3-BF40-D64C-904E-5BE13A40D6EF}" srcOrd="3" destOrd="0" parTransId="{C66CABC8-E02A-F442-A04B-D3ABFB1BBF02}" sibTransId="{D7EA4FC0-29F5-5249-ADB9-0B060393688D}"/>
    <dgm:cxn modelId="{117ECD95-948B-4786-BD0F-6A0601320F1C}" srcId="{3B598556-8AEB-4B04-B745-6AC0C8857813}" destId="{C4068871-0FF5-4E4A-8FF5-8BB032CA9BC6}" srcOrd="2" destOrd="0" parTransId="{48967FA7-82D3-4B12-A93E-230F6E26FE6B}" sibTransId="{CFB47C81-6DC0-4549-964E-6C50224E9107}"/>
    <dgm:cxn modelId="{318D04A2-CE46-8845-8889-3CD3AB7C9FF9}" type="presOf" srcId="{441908A3-BF40-D64C-904E-5BE13A40D6EF}" destId="{8651F07D-DDCF-0F4E-A27A-021B02D826F5}"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D377C2AF-77B3-4ECB-9CAA-0715D1ED3445}" srcId="{3B598556-8AEB-4B04-B745-6AC0C8857813}" destId="{B1A4700C-CBB9-4414-A68F-94665AFE30B2}" srcOrd="1" destOrd="0" parTransId="{2901552E-E988-4D58-951C-5A0E95205BD7}" sibTransId="{C18FAB6D-6B4C-4565-9BFD-272E009B6029}"/>
    <dgm:cxn modelId="{1A4125D6-DB9F-B043-83D8-86CA5551775E}" type="presParOf" srcId="{938DE2D7-4D0B-D542-8A57-7DA65B4B67E6}" destId="{0E8722F2-6A07-2440-9567-BF6745A8503A}" srcOrd="0" destOrd="0" presId="urn:microsoft.com/office/officeart/2005/8/layout/vList2"/>
    <dgm:cxn modelId="{465B3421-605E-5445-AA62-5F76B811C47B}" type="presParOf" srcId="{938DE2D7-4D0B-D542-8A57-7DA65B4B67E6}" destId="{C208C66A-D76B-4F48-879C-2741B86821BD}" srcOrd="1" destOrd="0" presId="urn:microsoft.com/office/officeart/2005/8/layout/vList2"/>
    <dgm:cxn modelId="{14C08719-68DF-E642-9793-C34F485BE978}" type="presParOf" srcId="{938DE2D7-4D0B-D542-8A57-7DA65B4B67E6}" destId="{8C006E8A-FA76-6442-93CA-BECFD657E077}" srcOrd="2" destOrd="0" presId="urn:microsoft.com/office/officeart/2005/8/layout/vList2"/>
    <dgm:cxn modelId="{9BA04706-66D3-8544-B305-342E4B6807F6}" type="presParOf" srcId="{938DE2D7-4D0B-D542-8A57-7DA65B4B67E6}" destId="{C4E37780-6031-1F4A-92ED-A5E7E4B0A7C6}" srcOrd="3" destOrd="0" presId="urn:microsoft.com/office/officeart/2005/8/layout/vList2"/>
    <dgm:cxn modelId="{2FF65D22-AD61-464F-B3C2-9B16EFC8749B}" type="presParOf" srcId="{938DE2D7-4D0B-D542-8A57-7DA65B4B67E6}" destId="{04FBED11-7458-854D-8595-C76C66466F7D}" srcOrd="4" destOrd="0" presId="urn:microsoft.com/office/officeart/2005/8/layout/vList2"/>
    <dgm:cxn modelId="{0A8268B8-4E0C-FD43-968B-C32EEB974270}" type="presParOf" srcId="{938DE2D7-4D0B-D542-8A57-7DA65B4B67E6}" destId="{650D9A28-FBF2-2A4F-B1E6-CCBBABE6B3CC}" srcOrd="5" destOrd="0" presId="urn:microsoft.com/office/officeart/2005/8/layout/vList2"/>
    <dgm:cxn modelId="{043DF3EE-1C6D-9348-9B98-3797CA42CB83}" type="presParOf" srcId="{938DE2D7-4D0B-D542-8A57-7DA65B4B67E6}" destId="{8651F07D-DDCF-0F4E-A27A-021B02D826F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5AF074-B9DD-4891-A094-9A9DA0025270}">
      <dgm:prSet/>
      <dgm:spPr>
        <a:solidFill>
          <a:srgbClr val="002060"/>
        </a:solidFill>
      </dgm:spPr>
      <dgm:t>
        <a:bodyPr/>
        <a:lstStyle/>
        <a:p>
          <a:r>
            <a:rPr lang="en-US" b="1" dirty="0"/>
            <a:t>Structure to support not control you</a:t>
          </a:r>
        </a:p>
      </dgm:t>
    </dgm:pt>
    <dgm:pt modelId="{D3E48B89-A38B-47C7-8362-27345E5F7AE4}" type="parTrans" cxnId="{F2D63BAA-CB7A-4777-9085-A2EDEF2A4949}">
      <dgm:prSet/>
      <dgm:spPr/>
      <dgm:t>
        <a:bodyPr/>
        <a:lstStyle/>
        <a:p>
          <a:endParaRPr lang="en-US"/>
        </a:p>
      </dgm:t>
    </dgm:pt>
    <dgm:pt modelId="{6BC5C08E-7F98-4E54-9B6B-862BFB5F2ABE}" type="sibTrans" cxnId="{F2D63BAA-CB7A-4777-9085-A2EDEF2A4949}">
      <dgm:prSet/>
      <dgm:spPr/>
      <dgm:t>
        <a:bodyPr/>
        <a:lstStyle/>
        <a:p>
          <a:endParaRPr lang="en-US"/>
        </a:p>
      </dgm:t>
    </dgm:pt>
    <dgm:pt modelId="{B1A4700C-CBB9-4414-A68F-94665AFE30B2}">
      <dgm:prSet/>
      <dgm:spPr>
        <a:solidFill>
          <a:srgbClr val="0070C0"/>
        </a:solidFill>
      </dgm:spPr>
      <dgm:t>
        <a:bodyPr/>
        <a:lstStyle/>
        <a:p>
          <a:r>
            <a:rPr lang="en-US" b="1" dirty="0"/>
            <a:t>Resources to support not control you</a:t>
          </a:r>
        </a:p>
      </dgm:t>
    </dgm:pt>
    <dgm:pt modelId="{2901552E-E988-4D58-951C-5A0E95205BD7}" type="parTrans" cxnId="{D377C2AF-77B3-4ECB-9CAA-0715D1ED3445}">
      <dgm:prSet/>
      <dgm:spPr/>
      <dgm:t>
        <a:bodyPr/>
        <a:lstStyle/>
        <a:p>
          <a:endParaRPr lang="en-US"/>
        </a:p>
      </dgm:t>
    </dgm:pt>
    <dgm:pt modelId="{C18FAB6D-6B4C-4565-9BFD-272E009B6029}" type="sibTrans" cxnId="{D377C2AF-77B3-4ECB-9CAA-0715D1ED3445}">
      <dgm:prSet/>
      <dgm:spPr/>
      <dgm:t>
        <a:bodyPr/>
        <a:lstStyle/>
        <a:p>
          <a:endParaRPr lang="en-US"/>
        </a:p>
      </dgm:t>
    </dgm:pt>
    <dgm:pt modelId="{C4068871-0FF5-4E4A-8FF5-8BB032CA9BC6}">
      <dgm:prSet/>
      <dgm:spPr>
        <a:solidFill>
          <a:srgbClr val="FFC000"/>
        </a:solidFill>
      </dgm:spPr>
      <dgm:t>
        <a:bodyPr/>
        <a:lstStyle/>
        <a:p>
          <a:r>
            <a:rPr lang="en-US" b="1" dirty="0"/>
            <a:t>Underlying concepts are important </a:t>
          </a:r>
        </a:p>
      </dgm:t>
    </dgm:pt>
    <dgm:pt modelId="{48967FA7-82D3-4B12-A93E-230F6E26FE6B}" type="parTrans" cxnId="{117ECD95-948B-4786-BD0F-6A0601320F1C}">
      <dgm:prSet/>
      <dgm:spPr/>
      <dgm:t>
        <a:bodyPr/>
        <a:lstStyle/>
        <a:p>
          <a:endParaRPr lang="en-US"/>
        </a:p>
      </dgm:t>
    </dgm:pt>
    <dgm:pt modelId="{CFB47C81-6DC0-4549-964E-6C50224E9107}" type="sibTrans" cxnId="{117ECD95-948B-4786-BD0F-6A0601320F1C}">
      <dgm:prSet/>
      <dgm:spPr/>
      <dgm:t>
        <a:bodyPr/>
        <a:lstStyle/>
        <a:p>
          <a:endParaRPr lang="en-US"/>
        </a:p>
      </dgm:t>
    </dgm:pt>
    <dgm:pt modelId="{441908A3-BF40-D64C-904E-5BE13A40D6EF}">
      <dgm:prSet/>
      <dgm:spPr>
        <a:solidFill>
          <a:srgbClr val="FF9300"/>
        </a:solidFill>
      </dgm:spPr>
      <dgm:t>
        <a:bodyPr/>
        <a:lstStyle/>
        <a:p>
          <a:r>
            <a:rPr lang="en-US" b="1" dirty="0"/>
            <a:t>You can make it your own – you will bring it to life!</a:t>
          </a:r>
        </a:p>
      </dgm:t>
    </dgm:pt>
    <dgm:pt modelId="{C66CABC8-E02A-F442-A04B-D3ABFB1BBF02}" type="parTrans" cxnId="{05973278-8809-1D40-B77A-1345DEFE5FF8}">
      <dgm:prSet/>
      <dgm:spPr/>
      <dgm:t>
        <a:bodyPr/>
        <a:lstStyle/>
        <a:p>
          <a:endParaRPr lang="en-GB"/>
        </a:p>
      </dgm:t>
    </dgm:pt>
    <dgm:pt modelId="{D7EA4FC0-29F5-5249-ADB9-0B060393688D}" type="sibTrans" cxnId="{05973278-8809-1D40-B77A-1345DEFE5FF8}">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0E8722F2-6A07-2440-9567-BF6745A8503A}" type="pres">
      <dgm:prSet presAssocID="{405AF074-B9DD-4891-A094-9A9DA0025270}" presName="parentText" presStyleLbl="node1" presStyleIdx="0" presStyleCnt="4" custLinFactNeighborY="29182">
        <dgm:presLayoutVars>
          <dgm:chMax val="0"/>
          <dgm:bulletEnabled val="1"/>
        </dgm:presLayoutVars>
      </dgm:prSet>
      <dgm:spPr/>
    </dgm:pt>
    <dgm:pt modelId="{C208C66A-D76B-4F48-879C-2741B86821BD}" type="pres">
      <dgm:prSet presAssocID="{6BC5C08E-7F98-4E54-9B6B-862BFB5F2ABE}" presName="spacer" presStyleCnt="0"/>
      <dgm:spPr/>
    </dgm:pt>
    <dgm:pt modelId="{8C006E8A-FA76-6442-93CA-BECFD657E077}" type="pres">
      <dgm:prSet presAssocID="{B1A4700C-CBB9-4414-A68F-94665AFE30B2}" presName="parentText" presStyleLbl="node1" presStyleIdx="1" presStyleCnt="4" custLinFactNeighborY="37371">
        <dgm:presLayoutVars>
          <dgm:chMax val="0"/>
          <dgm:bulletEnabled val="1"/>
        </dgm:presLayoutVars>
      </dgm:prSet>
      <dgm:spPr/>
    </dgm:pt>
    <dgm:pt modelId="{C4E37780-6031-1F4A-92ED-A5E7E4B0A7C6}" type="pres">
      <dgm:prSet presAssocID="{C18FAB6D-6B4C-4565-9BFD-272E009B6029}" presName="spacer" presStyleCnt="0"/>
      <dgm:spPr/>
    </dgm:pt>
    <dgm:pt modelId="{04FBED11-7458-854D-8595-C76C66466F7D}" type="pres">
      <dgm:prSet presAssocID="{C4068871-0FF5-4E4A-8FF5-8BB032CA9BC6}" presName="parentText" presStyleLbl="node1" presStyleIdx="2" presStyleCnt="4" custLinFactNeighborX="0" custLinFactNeighborY="2366">
        <dgm:presLayoutVars>
          <dgm:chMax val="0"/>
          <dgm:bulletEnabled val="1"/>
        </dgm:presLayoutVars>
      </dgm:prSet>
      <dgm:spPr/>
    </dgm:pt>
    <dgm:pt modelId="{650D9A28-FBF2-2A4F-B1E6-CCBBABE6B3CC}" type="pres">
      <dgm:prSet presAssocID="{CFB47C81-6DC0-4549-964E-6C50224E9107}" presName="spacer" presStyleCnt="0"/>
      <dgm:spPr/>
    </dgm:pt>
    <dgm:pt modelId="{8651F07D-DDCF-0F4E-A27A-021B02D826F5}" type="pres">
      <dgm:prSet presAssocID="{441908A3-BF40-D64C-904E-5BE13A40D6EF}" presName="parentText" presStyleLbl="node1" presStyleIdx="3" presStyleCnt="4">
        <dgm:presLayoutVars>
          <dgm:chMax val="0"/>
          <dgm:bulletEnabled val="1"/>
        </dgm:presLayoutVars>
      </dgm:prSet>
      <dgm:spPr/>
    </dgm:pt>
  </dgm:ptLst>
  <dgm:cxnLst>
    <dgm:cxn modelId="{4640771A-B00A-1C4D-90EC-176C8BE884E5}" type="presOf" srcId="{405AF074-B9DD-4891-A094-9A9DA0025270}" destId="{0E8722F2-6A07-2440-9567-BF6745A8503A}" srcOrd="0" destOrd="0" presId="urn:microsoft.com/office/officeart/2005/8/layout/vList2"/>
    <dgm:cxn modelId="{F488561B-7C01-324E-A1C2-D474440FC46A}" type="presOf" srcId="{B1A4700C-CBB9-4414-A68F-94665AFE30B2}" destId="{8C006E8A-FA76-6442-93CA-BECFD657E077}" srcOrd="0" destOrd="0" presId="urn:microsoft.com/office/officeart/2005/8/layout/vList2"/>
    <dgm:cxn modelId="{B0E35224-EC09-CD47-9861-8AC04D9F0029}" type="presOf" srcId="{C4068871-0FF5-4E4A-8FF5-8BB032CA9BC6}" destId="{04FBED11-7458-854D-8595-C76C66466F7D}" srcOrd="0" destOrd="0" presId="urn:microsoft.com/office/officeart/2005/8/layout/vList2"/>
    <dgm:cxn modelId="{97CA2731-AC73-6747-B197-C368217C92EC}" type="presOf" srcId="{3B598556-8AEB-4B04-B745-6AC0C8857813}" destId="{938DE2D7-4D0B-D542-8A57-7DA65B4B67E6}" srcOrd="0" destOrd="0" presId="urn:microsoft.com/office/officeart/2005/8/layout/vList2"/>
    <dgm:cxn modelId="{05973278-8809-1D40-B77A-1345DEFE5FF8}" srcId="{3B598556-8AEB-4B04-B745-6AC0C8857813}" destId="{441908A3-BF40-D64C-904E-5BE13A40D6EF}" srcOrd="3" destOrd="0" parTransId="{C66CABC8-E02A-F442-A04B-D3ABFB1BBF02}" sibTransId="{D7EA4FC0-29F5-5249-ADB9-0B060393688D}"/>
    <dgm:cxn modelId="{117ECD95-948B-4786-BD0F-6A0601320F1C}" srcId="{3B598556-8AEB-4B04-B745-6AC0C8857813}" destId="{C4068871-0FF5-4E4A-8FF5-8BB032CA9BC6}" srcOrd="2" destOrd="0" parTransId="{48967FA7-82D3-4B12-A93E-230F6E26FE6B}" sibTransId="{CFB47C81-6DC0-4549-964E-6C50224E9107}"/>
    <dgm:cxn modelId="{318D04A2-CE46-8845-8889-3CD3AB7C9FF9}" type="presOf" srcId="{441908A3-BF40-D64C-904E-5BE13A40D6EF}" destId="{8651F07D-DDCF-0F4E-A27A-021B02D826F5}" srcOrd="0" destOrd="0" presId="urn:microsoft.com/office/officeart/2005/8/layout/vList2"/>
    <dgm:cxn modelId="{F2D63BAA-CB7A-4777-9085-A2EDEF2A4949}" srcId="{3B598556-8AEB-4B04-B745-6AC0C8857813}" destId="{405AF074-B9DD-4891-A094-9A9DA0025270}" srcOrd="0" destOrd="0" parTransId="{D3E48B89-A38B-47C7-8362-27345E5F7AE4}" sibTransId="{6BC5C08E-7F98-4E54-9B6B-862BFB5F2ABE}"/>
    <dgm:cxn modelId="{D377C2AF-77B3-4ECB-9CAA-0715D1ED3445}" srcId="{3B598556-8AEB-4B04-B745-6AC0C8857813}" destId="{B1A4700C-CBB9-4414-A68F-94665AFE30B2}" srcOrd="1" destOrd="0" parTransId="{2901552E-E988-4D58-951C-5A0E95205BD7}" sibTransId="{C18FAB6D-6B4C-4565-9BFD-272E009B6029}"/>
    <dgm:cxn modelId="{1A4125D6-DB9F-B043-83D8-86CA5551775E}" type="presParOf" srcId="{938DE2D7-4D0B-D542-8A57-7DA65B4B67E6}" destId="{0E8722F2-6A07-2440-9567-BF6745A8503A}" srcOrd="0" destOrd="0" presId="urn:microsoft.com/office/officeart/2005/8/layout/vList2"/>
    <dgm:cxn modelId="{465B3421-605E-5445-AA62-5F76B811C47B}" type="presParOf" srcId="{938DE2D7-4D0B-D542-8A57-7DA65B4B67E6}" destId="{C208C66A-D76B-4F48-879C-2741B86821BD}" srcOrd="1" destOrd="0" presId="urn:microsoft.com/office/officeart/2005/8/layout/vList2"/>
    <dgm:cxn modelId="{14C08719-68DF-E642-9793-C34F485BE978}" type="presParOf" srcId="{938DE2D7-4D0B-D542-8A57-7DA65B4B67E6}" destId="{8C006E8A-FA76-6442-93CA-BECFD657E077}" srcOrd="2" destOrd="0" presId="urn:microsoft.com/office/officeart/2005/8/layout/vList2"/>
    <dgm:cxn modelId="{9BA04706-66D3-8544-B305-342E4B6807F6}" type="presParOf" srcId="{938DE2D7-4D0B-D542-8A57-7DA65B4B67E6}" destId="{C4E37780-6031-1F4A-92ED-A5E7E4B0A7C6}" srcOrd="3" destOrd="0" presId="urn:microsoft.com/office/officeart/2005/8/layout/vList2"/>
    <dgm:cxn modelId="{2FF65D22-AD61-464F-B3C2-9B16EFC8749B}" type="presParOf" srcId="{938DE2D7-4D0B-D542-8A57-7DA65B4B67E6}" destId="{04FBED11-7458-854D-8595-C76C66466F7D}" srcOrd="4" destOrd="0" presId="urn:microsoft.com/office/officeart/2005/8/layout/vList2"/>
    <dgm:cxn modelId="{0A8268B8-4E0C-FD43-968B-C32EEB974270}" type="presParOf" srcId="{938DE2D7-4D0B-D542-8A57-7DA65B4B67E6}" destId="{650D9A28-FBF2-2A4F-B1E6-CCBBABE6B3CC}" srcOrd="5" destOrd="0" presId="urn:microsoft.com/office/officeart/2005/8/layout/vList2"/>
    <dgm:cxn modelId="{043DF3EE-1C6D-9348-9B98-3797CA42CB83}" type="presParOf" srcId="{938DE2D7-4D0B-D542-8A57-7DA65B4B67E6}" destId="{8651F07D-DDCF-0F4E-A27A-021B02D826F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FFFF46B-24CB-BC49-A4CC-7A11AE47BE02}">
      <dgm:prSet/>
      <dgm:spPr>
        <a:solidFill>
          <a:srgbClr val="0070C0"/>
        </a:solidFill>
      </dgm:spPr>
      <dgm:t>
        <a:bodyPr/>
        <a:lstStyle/>
        <a:p>
          <a:r>
            <a:rPr lang="en-US" b="1" dirty="0"/>
            <a:t>Digital Big Books </a:t>
          </a:r>
        </a:p>
      </dgm:t>
    </dgm:pt>
    <dgm:pt modelId="{FC168ADF-A99B-FE49-B5EB-2FB2C5198260}" type="parTrans" cxnId="{EA70D993-C514-F043-AE0A-6238B955B93B}">
      <dgm:prSet/>
      <dgm:spPr/>
      <dgm:t>
        <a:bodyPr/>
        <a:lstStyle/>
        <a:p>
          <a:endParaRPr lang="en-GB"/>
        </a:p>
      </dgm:t>
    </dgm:pt>
    <dgm:pt modelId="{7AF4C360-49E0-5F43-8571-40C1A02575BE}" type="sibTrans" cxnId="{EA70D993-C514-F043-AE0A-6238B955B93B}">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A0F52FC7-5F4B-9A44-ADB0-4C1B3F1D2C22}" type="pres">
      <dgm:prSet presAssocID="{8FFFF46B-24CB-BC49-A4CC-7A11AE47BE02}" presName="parentText" presStyleLbl="node1" presStyleIdx="0" presStyleCnt="1" custLinFactNeighborX="-18121" custLinFactNeighborY="58126">
        <dgm:presLayoutVars>
          <dgm:chMax val="0"/>
          <dgm:bulletEnabled val="1"/>
        </dgm:presLayoutVars>
      </dgm:prSet>
      <dgm:spPr/>
    </dgm:pt>
  </dgm:ptLst>
  <dgm:cxnLst>
    <dgm:cxn modelId="{97CA2731-AC73-6747-B197-C368217C92EC}" type="presOf" srcId="{3B598556-8AEB-4B04-B745-6AC0C8857813}" destId="{938DE2D7-4D0B-D542-8A57-7DA65B4B67E6}" srcOrd="0" destOrd="0" presId="urn:microsoft.com/office/officeart/2005/8/layout/vList2"/>
    <dgm:cxn modelId="{EA70D993-C514-F043-AE0A-6238B955B93B}" srcId="{3B598556-8AEB-4B04-B745-6AC0C8857813}" destId="{8FFFF46B-24CB-BC49-A4CC-7A11AE47BE02}" srcOrd="0" destOrd="0" parTransId="{FC168ADF-A99B-FE49-B5EB-2FB2C5198260}" sibTransId="{7AF4C360-49E0-5F43-8571-40C1A02575BE}"/>
    <dgm:cxn modelId="{9F755CA1-D3C9-D343-97A1-F5FDC2006452}" type="presOf" srcId="{8FFFF46B-24CB-BC49-A4CC-7A11AE47BE02}" destId="{A0F52FC7-5F4B-9A44-ADB0-4C1B3F1D2C22}" srcOrd="0" destOrd="0" presId="urn:microsoft.com/office/officeart/2005/8/layout/vList2"/>
    <dgm:cxn modelId="{3167B3B5-4009-EE4D-B693-1127E5759BB8}" type="presParOf" srcId="{938DE2D7-4D0B-D542-8A57-7DA65B4B67E6}" destId="{A0F52FC7-5F4B-9A44-ADB0-4C1B3F1D2C2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FFFF46B-24CB-BC49-A4CC-7A11AE47BE02}">
      <dgm:prSet/>
      <dgm:spPr>
        <a:solidFill>
          <a:srgbClr val="002060"/>
        </a:solidFill>
      </dgm:spPr>
      <dgm:t>
        <a:bodyPr/>
        <a:lstStyle/>
        <a:p>
          <a:r>
            <a:rPr lang="en-US" b="1" dirty="0"/>
            <a:t>Flashcards </a:t>
          </a:r>
        </a:p>
      </dgm:t>
    </dgm:pt>
    <dgm:pt modelId="{FC168ADF-A99B-FE49-B5EB-2FB2C5198260}" type="parTrans" cxnId="{EA70D993-C514-F043-AE0A-6238B955B93B}">
      <dgm:prSet/>
      <dgm:spPr/>
      <dgm:t>
        <a:bodyPr/>
        <a:lstStyle/>
        <a:p>
          <a:endParaRPr lang="en-GB"/>
        </a:p>
      </dgm:t>
    </dgm:pt>
    <dgm:pt modelId="{7AF4C360-49E0-5F43-8571-40C1A02575BE}" type="sibTrans" cxnId="{EA70D993-C514-F043-AE0A-6238B955B93B}">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A0F52FC7-5F4B-9A44-ADB0-4C1B3F1D2C22}" type="pres">
      <dgm:prSet presAssocID="{8FFFF46B-24CB-BC49-A4CC-7A11AE47BE02}" presName="parentText" presStyleLbl="node1" presStyleIdx="0" presStyleCnt="1">
        <dgm:presLayoutVars>
          <dgm:chMax val="0"/>
          <dgm:bulletEnabled val="1"/>
        </dgm:presLayoutVars>
      </dgm:prSet>
      <dgm:spPr/>
    </dgm:pt>
  </dgm:ptLst>
  <dgm:cxnLst>
    <dgm:cxn modelId="{97CA2731-AC73-6747-B197-C368217C92EC}" type="presOf" srcId="{3B598556-8AEB-4B04-B745-6AC0C8857813}" destId="{938DE2D7-4D0B-D542-8A57-7DA65B4B67E6}" srcOrd="0" destOrd="0" presId="urn:microsoft.com/office/officeart/2005/8/layout/vList2"/>
    <dgm:cxn modelId="{EA70D993-C514-F043-AE0A-6238B955B93B}" srcId="{3B598556-8AEB-4B04-B745-6AC0C8857813}" destId="{8FFFF46B-24CB-BC49-A4CC-7A11AE47BE02}" srcOrd="0" destOrd="0" parTransId="{FC168ADF-A99B-FE49-B5EB-2FB2C5198260}" sibTransId="{7AF4C360-49E0-5F43-8571-40C1A02575BE}"/>
    <dgm:cxn modelId="{9F755CA1-D3C9-D343-97A1-F5FDC2006452}" type="presOf" srcId="{8FFFF46B-24CB-BC49-A4CC-7A11AE47BE02}" destId="{A0F52FC7-5F4B-9A44-ADB0-4C1B3F1D2C22}" srcOrd="0" destOrd="0" presId="urn:microsoft.com/office/officeart/2005/8/layout/vList2"/>
    <dgm:cxn modelId="{3167B3B5-4009-EE4D-B693-1127E5759BB8}" type="presParOf" srcId="{938DE2D7-4D0B-D542-8A57-7DA65B4B67E6}" destId="{A0F52FC7-5F4B-9A44-ADB0-4C1B3F1D2C2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Lst>
  <dgm:cxnLst>
    <dgm:cxn modelId="{97CA2731-AC73-6747-B197-C368217C92EC}" type="presOf" srcId="{3B598556-8AEB-4B04-B745-6AC0C8857813}" destId="{938DE2D7-4D0B-D542-8A57-7DA65B4B67E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38DE2D7-4D0B-D542-8A57-7DA65B4B67E6}" type="pres">
      <dgm:prSet presAssocID="{3B598556-8AEB-4B04-B745-6AC0C8857813}" presName="linear" presStyleCnt="0">
        <dgm:presLayoutVars>
          <dgm:animLvl val="lvl"/>
          <dgm:resizeHandles val="exact"/>
        </dgm:presLayoutVars>
      </dgm:prSet>
      <dgm:spPr/>
    </dgm:pt>
  </dgm:ptLst>
  <dgm:cxnLst>
    <dgm:cxn modelId="{97CA2731-AC73-6747-B197-C368217C92EC}" type="presOf" srcId="{3B598556-8AEB-4B04-B745-6AC0C8857813}" destId="{938DE2D7-4D0B-D542-8A57-7DA65B4B67E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FFFF46B-24CB-BC49-A4CC-7A11AE47BE02}">
      <dgm:prSet/>
      <dgm:spPr>
        <a:solidFill>
          <a:srgbClr val="FF9300"/>
        </a:solidFill>
      </dgm:spPr>
      <dgm:t>
        <a:bodyPr/>
        <a:lstStyle/>
        <a:p>
          <a:r>
            <a:rPr lang="en-US" b="1" dirty="0"/>
            <a:t>Pupil Practice Booklets</a:t>
          </a:r>
        </a:p>
      </dgm:t>
    </dgm:pt>
    <dgm:pt modelId="{FC168ADF-A99B-FE49-B5EB-2FB2C5198260}" type="parTrans" cxnId="{EA70D993-C514-F043-AE0A-6238B955B93B}">
      <dgm:prSet/>
      <dgm:spPr/>
      <dgm:t>
        <a:bodyPr/>
        <a:lstStyle/>
        <a:p>
          <a:endParaRPr lang="en-GB"/>
        </a:p>
      </dgm:t>
    </dgm:pt>
    <dgm:pt modelId="{7AF4C360-49E0-5F43-8571-40C1A02575BE}" type="sibTrans" cxnId="{EA70D993-C514-F043-AE0A-6238B955B93B}">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A0F52FC7-5F4B-9A44-ADB0-4C1B3F1D2C22}" type="pres">
      <dgm:prSet presAssocID="{8FFFF46B-24CB-BC49-A4CC-7A11AE47BE02}" presName="parentText" presStyleLbl="node1" presStyleIdx="0" presStyleCnt="1" custScaleX="95052" custScaleY="78465" custLinFactNeighborX="-1871" custLinFactNeighborY="3477">
        <dgm:presLayoutVars>
          <dgm:chMax val="0"/>
          <dgm:bulletEnabled val="1"/>
        </dgm:presLayoutVars>
      </dgm:prSet>
      <dgm:spPr/>
    </dgm:pt>
  </dgm:ptLst>
  <dgm:cxnLst>
    <dgm:cxn modelId="{97CA2731-AC73-6747-B197-C368217C92EC}" type="presOf" srcId="{3B598556-8AEB-4B04-B745-6AC0C8857813}" destId="{938DE2D7-4D0B-D542-8A57-7DA65B4B67E6}" srcOrd="0" destOrd="0" presId="urn:microsoft.com/office/officeart/2005/8/layout/vList2"/>
    <dgm:cxn modelId="{EA70D993-C514-F043-AE0A-6238B955B93B}" srcId="{3B598556-8AEB-4B04-B745-6AC0C8857813}" destId="{8FFFF46B-24CB-BC49-A4CC-7A11AE47BE02}" srcOrd="0" destOrd="0" parTransId="{FC168ADF-A99B-FE49-B5EB-2FB2C5198260}" sibTransId="{7AF4C360-49E0-5F43-8571-40C1A02575BE}"/>
    <dgm:cxn modelId="{9F755CA1-D3C9-D343-97A1-F5FDC2006452}" type="presOf" srcId="{8FFFF46B-24CB-BC49-A4CC-7A11AE47BE02}" destId="{A0F52FC7-5F4B-9A44-ADB0-4C1B3F1D2C22}" srcOrd="0" destOrd="0" presId="urn:microsoft.com/office/officeart/2005/8/layout/vList2"/>
    <dgm:cxn modelId="{3167B3B5-4009-EE4D-B693-1127E5759BB8}" type="presParOf" srcId="{938DE2D7-4D0B-D542-8A57-7DA65B4B67E6}" destId="{A0F52FC7-5F4B-9A44-ADB0-4C1B3F1D2C2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598556-8AEB-4B04-B745-6AC0C88578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FFFF46B-24CB-BC49-A4CC-7A11AE47BE02}">
      <dgm:prSet/>
      <dgm:spPr>
        <a:solidFill>
          <a:srgbClr val="0070C0"/>
        </a:solidFill>
      </dgm:spPr>
      <dgm:t>
        <a:bodyPr/>
        <a:lstStyle/>
        <a:p>
          <a:r>
            <a:rPr lang="en-US" b="1" dirty="0"/>
            <a:t>Sounds </a:t>
          </a:r>
        </a:p>
        <a:p>
          <a:r>
            <a:rPr lang="en-US" b="1" dirty="0"/>
            <a:t>Mats</a:t>
          </a:r>
        </a:p>
      </dgm:t>
    </dgm:pt>
    <dgm:pt modelId="{FC168ADF-A99B-FE49-B5EB-2FB2C5198260}" type="parTrans" cxnId="{EA70D993-C514-F043-AE0A-6238B955B93B}">
      <dgm:prSet/>
      <dgm:spPr/>
      <dgm:t>
        <a:bodyPr/>
        <a:lstStyle/>
        <a:p>
          <a:endParaRPr lang="en-GB"/>
        </a:p>
      </dgm:t>
    </dgm:pt>
    <dgm:pt modelId="{7AF4C360-49E0-5F43-8571-40C1A02575BE}" type="sibTrans" cxnId="{EA70D993-C514-F043-AE0A-6238B955B93B}">
      <dgm:prSet/>
      <dgm:spPr/>
      <dgm:t>
        <a:bodyPr/>
        <a:lstStyle/>
        <a:p>
          <a:endParaRPr lang="en-GB"/>
        </a:p>
      </dgm:t>
    </dgm:pt>
    <dgm:pt modelId="{938DE2D7-4D0B-D542-8A57-7DA65B4B67E6}" type="pres">
      <dgm:prSet presAssocID="{3B598556-8AEB-4B04-B745-6AC0C8857813}" presName="linear" presStyleCnt="0">
        <dgm:presLayoutVars>
          <dgm:animLvl val="lvl"/>
          <dgm:resizeHandles val="exact"/>
        </dgm:presLayoutVars>
      </dgm:prSet>
      <dgm:spPr/>
    </dgm:pt>
    <dgm:pt modelId="{A0F52FC7-5F4B-9A44-ADB0-4C1B3F1D2C22}" type="pres">
      <dgm:prSet presAssocID="{8FFFF46B-24CB-BC49-A4CC-7A11AE47BE02}" presName="parentText" presStyleLbl="node1" presStyleIdx="0" presStyleCnt="1" custLinFactNeighborX="-37103" custLinFactNeighborY="12658">
        <dgm:presLayoutVars>
          <dgm:chMax val="0"/>
          <dgm:bulletEnabled val="1"/>
        </dgm:presLayoutVars>
      </dgm:prSet>
      <dgm:spPr/>
    </dgm:pt>
  </dgm:ptLst>
  <dgm:cxnLst>
    <dgm:cxn modelId="{97CA2731-AC73-6747-B197-C368217C92EC}" type="presOf" srcId="{3B598556-8AEB-4B04-B745-6AC0C8857813}" destId="{938DE2D7-4D0B-D542-8A57-7DA65B4B67E6}" srcOrd="0" destOrd="0" presId="urn:microsoft.com/office/officeart/2005/8/layout/vList2"/>
    <dgm:cxn modelId="{EA70D993-C514-F043-AE0A-6238B955B93B}" srcId="{3B598556-8AEB-4B04-B745-6AC0C8857813}" destId="{8FFFF46B-24CB-BC49-A4CC-7A11AE47BE02}" srcOrd="0" destOrd="0" parTransId="{FC168ADF-A99B-FE49-B5EB-2FB2C5198260}" sibTransId="{7AF4C360-49E0-5F43-8571-40C1A02575BE}"/>
    <dgm:cxn modelId="{9F755CA1-D3C9-D343-97A1-F5FDC2006452}" type="presOf" srcId="{8FFFF46B-24CB-BC49-A4CC-7A11AE47BE02}" destId="{A0F52FC7-5F4B-9A44-ADB0-4C1B3F1D2C22}" srcOrd="0" destOrd="0" presId="urn:microsoft.com/office/officeart/2005/8/layout/vList2"/>
    <dgm:cxn modelId="{3167B3B5-4009-EE4D-B693-1127E5759BB8}" type="presParOf" srcId="{938DE2D7-4D0B-D542-8A57-7DA65B4B67E6}" destId="{A0F52FC7-5F4B-9A44-ADB0-4C1B3F1D2C22}"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265015"/>
          <a:ext cx="8678062" cy="181467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dirty="0"/>
            <a:t>A fully resourced, systematic synthetic phonics programme that provides you with everything you need to teach children to read and write.  </a:t>
          </a:r>
        </a:p>
      </dsp:txBody>
      <dsp:txXfrm>
        <a:off x="88585" y="353600"/>
        <a:ext cx="8500892" cy="1637500"/>
      </dsp:txXfrm>
    </dsp:sp>
    <dsp:sp modelId="{C21C6959-CF9C-4A71-87F2-CD9F13B9B433}">
      <dsp:nvSpPr>
        <dsp:cNvPr id="0" name=""/>
        <dsp:cNvSpPr/>
      </dsp:nvSpPr>
      <dsp:spPr>
        <a:xfrm>
          <a:off x="0" y="2173500"/>
          <a:ext cx="8678062" cy="1814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dirty="0"/>
            <a:t>It provides a combination of digital and printed resources, and a fully matched series of decodable reading books. </a:t>
          </a:r>
        </a:p>
      </dsp:txBody>
      <dsp:txXfrm>
        <a:off x="88585" y="2262085"/>
        <a:ext cx="8500892" cy="16375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52FC7-5F4B-9A44-ADB0-4C1B3F1D2C22}">
      <dsp:nvSpPr>
        <dsp:cNvPr id="0" name=""/>
        <dsp:cNvSpPr/>
      </dsp:nvSpPr>
      <dsp:spPr>
        <a:xfrm>
          <a:off x="0" y="2312189"/>
          <a:ext cx="2828115" cy="1559025"/>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1" kern="1200" dirty="0"/>
            <a:t>Frieze</a:t>
          </a:r>
        </a:p>
      </dsp:txBody>
      <dsp:txXfrm>
        <a:off x="76105" y="2388294"/>
        <a:ext cx="2675905" cy="14068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52FC7-5F4B-9A44-ADB0-4C1B3F1D2C22}">
      <dsp:nvSpPr>
        <dsp:cNvPr id="0" name=""/>
        <dsp:cNvSpPr/>
      </dsp:nvSpPr>
      <dsp:spPr>
        <a:xfrm>
          <a:off x="0" y="2773193"/>
          <a:ext cx="9116186" cy="129285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b="1" kern="1200" dirty="0"/>
            <a:t>Target Practice Readers </a:t>
          </a:r>
        </a:p>
      </dsp:txBody>
      <dsp:txXfrm>
        <a:off x="63112" y="2836305"/>
        <a:ext cx="8989962" cy="11666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52FC7-5F4B-9A44-ADB0-4C1B3F1D2C22}">
      <dsp:nvSpPr>
        <dsp:cNvPr id="0" name=""/>
        <dsp:cNvSpPr/>
      </dsp:nvSpPr>
      <dsp:spPr>
        <a:xfrm>
          <a:off x="14555" y="2460403"/>
          <a:ext cx="3516264" cy="12560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dirty="0"/>
            <a:t>Teacher Guides</a:t>
          </a:r>
        </a:p>
      </dsp:txBody>
      <dsp:txXfrm>
        <a:off x="75868" y="2521716"/>
        <a:ext cx="3393638" cy="11333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34379"/>
          <a:ext cx="10515600" cy="9594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2 letter-sounds per week </a:t>
          </a:r>
        </a:p>
      </dsp:txBody>
      <dsp:txXfrm>
        <a:off x="46834" y="81213"/>
        <a:ext cx="10421932" cy="865732"/>
      </dsp:txXfrm>
    </dsp:sp>
    <dsp:sp modelId="{8C006E8A-FA76-6442-93CA-BECFD657E077}">
      <dsp:nvSpPr>
        <dsp:cNvPr id="0" name=""/>
        <dsp:cNvSpPr/>
      </dsp:nvSpPr>
      <dsp:spPr>
        <a:xfrm>
          <a:off x="0" y="1108979"/>
          <a:ext cx="10515600" cy="9594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Consistency </a:t>
          </a:r>
        </a:p>
      </dsp:txBody>
      <dsp:txXfrm>
        <a:off x="46834" y="1155813"/>
        <a:ext cx="10421932" cy="865732"/>
      </dsp:txXfrm>
    </dsp:sp>
    <dsp:sp modelId="{04FBED11-7458-854D-8595-C76C66466F7D}">
      <dsp:nvSpPr>
        <dsp:cNvPr id="0" name=""/>
        <dsp:cNvSpPr/>
      </dsp:nvSpPr>
      <dsp:spPr>
        <a:xfrm>
          <a:off x="0" y="2186305"/>
          <a:ext cx="10515600" cy="9594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Reception = 60 letter-sounds </a:t>
          </a:r>
        </a:p>
      </dsp:txBody>
      <dsp:txXfrm>
        <a:off x="46834" y="2233139"/>
        <a:ext cx="10421932" cy="865732"/>
      </dsp:txXfrm>
    </dsp:sp>
    <dsp:sp modelId="{8651F07D-DDCF-0F4E-A27A-021B02D826F5}">
      <dsp:nvSpPr>
        <dsp:cNvPr id="0" name=""/>
        <dsp:cNvSpPr/>
      </dsp:nvSpPr>
      <dsp:spPr>
        <a:xfrm>
          <a:off x="0" y="3258180"/>
          <a:ext cx="10515600" cy="95940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Year 1 = 70 letter-sounds </a:t>
          </a:r>
        </a:p>
      </dsp:txBody>
      <dsp:txXfrm>
        <a:off x="46834" y="3305014"/>
        <a:ext cx="10421932" cy="86573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27578"/>
          <a:ext cx="10515600" cy="873953"/>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Monday: new letter-sound with a blending focus </a:t>
          </a:r>
        </a:p>
      </dsp:txBody>
      <dsp:txXfrm>
        <a:off x="42663" y="70241"/>
        <a:ext cx="10430274" cy="788627"/>
      </dsp:txXfrm>
    </dsp:sp>
    <dsp:sp modelId="{8C006E8A-FA76-6442-93CA-BECFD657E077}">
      <dsp:nvSpPr>
        <dsp:cNvPr id="0" name=""/>
        <dsp:cNvSpPr/>
      </dsp:nvSpPr>
      <dsp:spPr>
        <a:xfrm>
          <a:off x="0" y="964892"/>
          <a:ext cx="10515600" cy="873953"/>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Tuesday: repeat letter-sound with a segmenting focus </a:t>
          </a:r>
        </a:p>
      </dsp:txBody>
      <dsp:txXfrm>
        <a:off x="42663" y="1007555"/>
        <a:ext cx="10430274" cy="788627"/>
      </dsp:txXfrm>
    </dsp:sp>
    <dsp:sp modelId="{04FBED11-7458-854D-8595-C76C66466F7D}">
      <dsp:nvSpPr>
        <dsp:cNvPr id="0" name=""/>
        <dsp:cNvSpPr/>
      </dsp:nvSpPr>
      <dsp:spPr>
        <a:xfrm>
          <a:off x="0" y="1903704"/>
          <a:ext cx="10515600" cy="87395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Wednesday: new letter-sound with a blending focus </a:t>
          </a:r>
        </a:p>
      </dsp:txBody>
      <dsp:txXfrm>
        <a:off x="42663" y="1946367"/>
        <a:ext cx="10430274" cy="788627"/>
      </dsp:txXfrm>
    </dsp:sp>
    <dsp:sp modelId="{8651F07D-DDCF-0F4E-A27A-021B02D826F5}">
      <dsp:nvSpPr>
        <dsp:cNvPr id="0" name=""/>
        <dsp:cNvSpPr/>
      </dsp:nvSpPr>
      <dsp:spPr>
        <a:xfrm>
          <a:off x="0" y="2839519"/>
          <a:ext cx="10515600" cy="873953"/>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Thursday: repeat letter-sound with a segmenting focus </a:t>
          </a:r>
        </a:p>
      </dsp:txBody>
      <dsp:txXfrm>
        <a:off x="42663" y="2882182"/>
        <a:ext cx="10430274" cy="788627"/>
      </dsp:txXfrm>
    </dsp:sp>
    <dsp:sp modelId="{D1E18C56-5414-3540-B191-E1F627EA284A}">
      <dsp:nvSpPr>
        <dsp:cNvPr id="0" name=""/>
        <dsp:cNvSpPr/>
      </dsp:nvSpPr>
      <dsp:spPr>
        <a:xfrm>
          <a:off x="0" y="3776832"/>
          <a:ext cx="10515600" cy="873953"/>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Friday: Common exception words (CEWs/tricky words), consolidation, assessment, enrichment</a:t>
          </a:r>
        </a:p>
      </dsp:txBody>
      <dsp:txXfrm>
        <a:off x="42663" y="3819495"/>
        <a:ext cx="10430274" cy="78862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22319"/>
          <a:ext cx="10515600" cy="420732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l" defTabSz="2755900">
            <a:lnSpc>
              <a:spcPct val="90000"/>
            </a:lnSpc>
            <a:spcBef>
              <a:spcPct val="0"/>
            </a:spcBef>
            <a:spcAft>
              <a:spcPct val="35000"/>
            </a:spcAft>
            <a:buNone/>
          </a:pPr>
          <a:r>
            <a:rPr lang="en-US" sz="6200" b="1" kern="1200" dirty="0"/>
            <a:t>s a t i p n m d g o c k</a:t>
          </a:r>
        </a:p>
        <a:p>
          <a:pPr marL="0" lvl="0" indent="0" algn="l" defTabSz="2755900">
            <a:lnSpc>
              <a:spcPct val="90000"/>
            </a:lnSpc>
            <a:spcBef>
              <a:spcPct val="0"/>
            </a:spcBef>
            <a:spcAft>
              <a:spcPct val="35000"/>
            </a:spcAft>
            <a:buNone/>
          </a:pPr>
          <a:r>
            <a:rPr lang="en-US" sz="6200" b="1" kern="1200" dirty="0"/>
            <a:t>cvc words </a:t>
          </a:r>
        </a:p>
        <a:p>
          <a:pPr marL="0" lvl="0" indent="0" algn="l" defTabSz="2755900">
            <a:lnSpc>
              <a:spcPct val="90000"/>
            </a:lnSpc>
            <a:spcBef>
              <a:spcPct val="0"/>
            </a:spcBef>
            <a:spcAft>
              <a:spcPct val="35000"/>
            </a:spcAft>
            <a:buNone/>
          </a:pPr>
          <a:r>
            <a:rPr lang="en-US" sz="6200" b="1" kern="1200" dirty="0"/>
            <a:t>I the go to no into</a:t>
          </a:r>
        </a:p>
      </dsp:txBody>
      <dsp:txXfrm>
        <a:off x="205384" y="227703"/>
        <a:ext cx="10104832" cy="379655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36359"/>
          <a:ext cx="10515600" cy="417924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b="1" kern="1200" dirty="0"/>
            <a:t>ck e u r h b f ff l ll ss</a:t>
          </a:r>
        </a:p>
        <a:p>
          <a:pPr marL="0" lvl="0" indent="0" algn="l" defTabSz="2089150">
            <a:lnSpc>
              <a:spcPct val="90000"/>
            </a:lnSpc>
            <a:spcBef>
              <a:spcPct val="0"/>
            </a:spcBef>
            <a:spcAft>
              <a:spcPct val="35000"/>
            </a:spcAft>
            <a:buNone/>
          </a:pPr>
          <a:r>
            <a:rPr lang="en-US" sz="4700" b="1" kern="1200" dirty="0"/>
            <a:t>cvc, cvccvc words </a:t>
          </a:r>
        </a:p>
        <a:p>
          <a:pPr marL="0" lvl="0" indent="0" algn="l" defTabSz="2089150">
            <a:lnSpc>
              <a:spcPct val="90000"/>
            </a:lnSpc>
            <a:spcBef>
              <a:spcPct val="0"/>
            </a:spcBef>
            <a:spcAft>
              <a:spcPct val="35000"/>
            </a:spcAft>
            <a:buNone/>
          </a:pPr>
          <a:r>
            <a:rPr lang="en-US" sz="4700" b="1" kern="1200" dirty="0"/>
            <a:t>I the go to no into</a:t>
          </a:r>
        </a:p>
        <a:p>
          <a:pPr marL="0" lvl="0" indent="0" algn="l" defTabSz="2089150">
            <a:lnSpc>
              <a:spcPct val="90000"/>
            </a:lnSpc>
            <a:spcBef>
              <a:spcPct val="0"/>
            </a:spcBef>
            <a:spcAft>
              <a:spcPct val="35000"/>
            </a:spcAft>
            <a:buNone/>
          </a:pPr>
          <a:r>
            <a:rPr lang="en-US" sz="4700" b="1" kern="1200" dirty="0"/>
            <a:t>words with double letters </a:t>
          </a:r>
        </a:p>
      </dsp:txBody>
      <dsp:txXfrm>
        <a:off x="204014" y="240373"/>
        <a:ext cx="10107572" cy="377121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303120"/>
          <a:ext cx="10515600" cy="364572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dirty="0"/>
            <a:t>j v w x y z zz qu</a:t>
          </a:r>
        </a:p>
        <a:p>
          <a:pPr marL="0" lvl="0" indent="0" algn="l" defTabSz="1822450">
            <a:lnSpc>
              <a:spcPct val="90000"/>
            </a:lnSpc>
            <a:spcBef>
              <a:spcPct val="0"/>
            </a:spcBef>
            <a:spcAft>
              <a:spcPct val="35000"/>
            </a:spcAft>
            <a:buNone/>
          </a:pPr>
          <a:r>
            <a:rPr lang="en-US" sz="4100" b="1" kern="1200" dirty="0"/>
            <a:t>cvcc, ccvc words (e.g. jump, spin)</a:t>
          </a:r>
        </a:p>
        <a:p>
          <a:pPr marL="0" lvl="0" indent="0" algn="l" defTabSz="1822450">
            <a:lnSpc>
              <a:spcPct val="90000"/>
            </a:lnSpc>
            <a:spcBef>
              <a:spcPct val="0"/>
            </a:spcBef>
            <a:spcAft>
              <a:spcPct val="35000"/>
            </a:spcAft>
            <a:buNone/>
          </a:pPr>
          <a:r>
            <a:rPr lang="en-US" sz="4100" b="1" kern="1200" dirty="0"/>
            <a:t>words ending s as /z/ (e.g. bags)</a:t>
          </a:r>
        </a:p>
        <a:p>
          <a:pPr marL="0" lvl="0" indent="0" algn="l" defTabSz="1822450">
            <a:lnSpc>
              <a:spcPct val="90000"/>
            </a:lnSpc>
            <a:spcBef>
              <a:spcPct val="0"/>
            </a:spcBef>
            <a:spcAft>
              <a:spcPct val="35000"/>
            </a:spcAft>
            <a:buNone/>
          </a:pPr>
          <a:r>
            <a:rPr lang="en-US" sz="4100" b="1" kern="1200" dirty="0"/>
            <a:t>he she we me be was my you her they all are</a:t>
          </a:r>
        </a:p>
      </dsp:txBody>
      <dsp:txXfrm>
        <a:off x="177969" y="481089"/>
        <a:ext cx="10159662" cy="328978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192712"/>
          <a:ext cx="10515600" cy="384462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l" defTabSz="2755900">
            <a:lnSpc>
              <a:spcPct val="90000"/>
            </a:lnSpc>
            <a:spcBef>
              <a:spcPct val="0"/>
            </a:spcBef>
            <a:spcAft>
              <a:spcPct val="35000"/>
            </a:spcAft>
            <a:buNone/>
          </a:pPr>
          <a:r>
            <a:rPr lang="en-US" sz="6200" b="1" kern="1200" dirty="0"/>
            <a:t>ch sh th ng ai ee igh oa oo oo </a:t>
          </a:r>
        </a:p>
        <a:p>
          <a:pPr marL="0" lvl="0" indent="0" algn="l" defTabSz="2755900">
            <a:lnSpc>
              <a:spcPct val="90000"/>
            </a:lnSpc>
            <a:spcBef>
              <a:spcPct val="0"/>
            </a:spcBef>
            <a:spcAft>
              <a:spcPct val="35000"/>
            </a:spcAft>
            <a:buNone/>
          </a:pPr>
          <a:r>
            <a:rPr lang="en-US" sz="6200" b="1" kern="1200" dirty="0"/>
            <a:t>he she we me be was my you her they all are</a:t>
          </a:r>
        </a:p>
      </dsp:txBody>
      <dsp:txXfrm>
        <a:off x="187679" y="380391"/>
        <a:ext cx="10140242" cy="346926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0"/>
          <a:ext cx="10515600" cy="42471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b="1" kern="1200" dirty="0"/>
            <a:t>ar or ur ow oi ear air ure er</a:t>
          </a:r>
        </a:p>
        <a:p>
          <a:pPr marL="0" lvl="0" indent="0" algn="l" defTabSz="2444750">
            <a:lnSpc>
              <a:spcPct val="90000"/>
            </a:lnSpc>
            <a:spcBef>
              <a:spcPct val="0"/>
            </a:spcBef>
            <a:spcAft>
              <a:spcPct val="35000"/>
            </a:spcAft>
            <a:buNone/>
          </a:pPr>
          <a:r>
            <a:rPr lang="en-US" sz="5500" b="1" kern="1200" dirty="0"/>
            <a:t>some one said come do so were when have there out like little what </a:t>
          </a:r>
        </a:p>
      </dsp:txBody>
      <dsp:txXfrm>
        <a:off x="207326" y="207326"/>
        <a:ext cx="10100948" cy="3832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52FC7-5F4B-9A44-ADB0-4C1B3F1D2C22}">
      <dsp:nvSpPr>
        <dsp:cNvPr id="0" name=""/>
        <dsp:cNvSpPr/>
      </dsp:nvSpPr>
      <dsp:spPr>
        <a:xfrm>
          <a:off x="0" y="34379"/>
          <a:ext cx="8125269" cy="95940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1. Steady pace </a:t>
          </a:r>
        </a:p>
      </dsp:txBody>
      <dsp:txXfrm>
        <a:off x="46834" y="81213"/>
        <a:ext cx="8031601" cy="865732"/>
      </dsp:txXfrm>
    </dsp:sp>
    <dsp:sp modelId="{0E8722F2-6A07-2440-9567-BF6745A8503A}">
      <dsp:nvSpPr>
        <dsp:cNvPr id="0" name=""/>
        <dsp:cNvSpPr/>
      </dsp:nvSpPr>
      <dsp:spPr>
        <a:xfrm>
          <a:off x="0" y="1108979"/>
          <a:ext cx="8125269" cy="95940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2. Mapped out structure</a:t>
          </a:r>
        </a:p>
      </dsp:txBody>
      <dsp:txXfrm>
        <a:off x="46834" y="1155813"/>
        <a:ext cx="8031601" cy="865732"/>
      </dsp:txXfrm>
    </dsp:sp>
    <dsp:sp modelId="{DD88CD02-4EB2-B044-B717-216F4228024A}">
      <dsp:nvSpPr>
        <dsp:cNvPr id="0" name=""/>
        <dsp:cNvSpPr/>
      </dsp:nvSpPr>
      <dsp:spPr>
        <a:xfrm>
          <a:off x="0" y="2183580"/>
          <a:ext cx="8125269" cy="95940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3. Straightforward clarity </a:t>
          </a:r>
        </a:p>
      </dsp:txBody>
      <dsp:txXfrm>
        <a:off x="46834" y="2230414"/>
        <a:ext cx="8031601" cy="865732"/>
      </dsp:txXfrm>
    </dsp:sp>
    <dsp:sp modelId="{0A07222C-A130-A545-A6C8-4F0E8FC09A0F}">
      <dsp:nvSpPr>
        <dsp:cNvPr id="0" name=""/>
        <dsp:cNvSpPr/>
      </dsp:nvSpPr>
      <dsp:spPr>
        <a:xfrm>
          <a:off x="0" y="3258180"/>
          <a:ext cx="8125269" cy="95940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4. Engaging aesthetics </a:t>
          </a:r>
        </a:p>
      </dsp:txBody>
      <dsp:txXfrm>
        <a:off x="46834" y="3305014"/>
        <a:ext cx="8031601" cy="86573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7975"/>
          <a:ext cx="10515600" cy="421200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wh  ph </a:t>
          </a:r>
        </a:p>
        <a:p>
          <a:pPr marL="0" lvl="0" indent="0" algn="l" defTabSz="1778000">
            <a:lnSpc>
              <a:spcPct val="90000"/>
            </a:lnSpc>
            <a:spcBef>
              <a:spcPct val="0"/>
            </a:spcBef>
            <a:spcAft>
              <a:spcPct val="35000"/>
            </a:spcAft>
            <a:buNone/>
          </a:pPr>
          <a:r>
            <a:rPr lang="en-US" sz="4000" b="1" kern="1200" dirty="0"/>
            <a:t>/ai/ ay  a-e  a </a:t>
          </a:r>
        </a:p>
        <a:p>
          <a:pPr marL="0" lvl="0" indent="0" algn="l" defTabSz="1778000">
            <a:lnSpc>
              <a:spcPct val="90000"/>
            </a:lnSpc>
            <a:spcBef>
              <a:spcPct val="0"/>
            </a:spcBef>
            <a:spcAft>
              <a:spcPct val="35000"/>
            </a:spcAft>
            <a:buNone/>
          </a:pPr>
          <a:r>
            <a:rPr lang="en-US" sz="4000" b="1" kern="1200" dirty="0"/>
            <a:t>/ee/ e-e  ie  ea</a:t>
          </a:r>
        </a:p>
        <a:p>
          <a:pPr marL="0" lvl="0" indent="0" algn="l" defTabSz="1778000">
            <a:lnSpc>
              <a:spcPct val="90000"/>
            </a:lnSpc>
            <a:spcBef>
              <a:spcPct val="0"/>
            </a:spcBef>
            <a:spcAft>
              <a:spcPct val="35000"/>
            </a:spcAft>
            <a:buNone/>
          </a:pPr>
          <a:r>
            <a:rPr lang="en-US" sz="4000" b="1" kern="1200" dirty="0"/>
            <a:t>some one said come do so were when have there out like little what </a:t>
          </a:r>
        </a:p>
      </dsp:txBody>
      <dsp:txXfrm>
        <a:off x="205613" y="213588"/>
        <a:ext cx="10104374" cy="380077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7975"/>
          <a:ext cx="10515600" cy="42120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/igh/ i  i-e  ie  y</a:t>
          </a:r>
        </a:p>
        <a:p>
          <a:pPr marL="0" lvl="0" indent="0" algn="l" defTabSz="1778000">
            <a:lnSpc>
              <a:spcPct val="90000"/>
            </a:lnSpc>
            <a:spcBef>
              <a:spcPct val="0"/>
            </a:spcBef>
            <a:spcAft>
              <a:spcPct val="35000"/>
            </a:spcAft>
            <a:buNone/>
          </a:pPr>
          <a:r>
            <a:rPr lang="en-US" sz="4000" b="1" kern="1200" dirty="0"/>
            <a:t>/oa/ o-e  ow  oe  o </a:t>
          </a:r>
        </a:p>
        <a:p>
          <a:pPr marL="0" lvl="0" indent="0" algn="l" defTabSz="1778000">
            <a:lnSpc>
              <a:spcPct val="90000"/>
            </a:lnSpc>
            <a:spcBef>
              <a:spcPct val="0"/>
            </a:spcBef>
            <a:spcAft>
              <a:spcPct val="35000"/>
            </a:spcAft>
            <a:buNone/>
          </a:pPr>
          <a:r>
            <a:rPr lang="en-US" sz="4000" b="1" kern="1200" dirty="0"/>
            <a:t>/ee/ y  ey </a:t>
          </a:r>
        </a:p>
        <a:p>
          <a:pPr marL="0" lvl="0" indent="0" algn="l" defTabSz="1778000">
            <a:lnSpc>
              <a:spcPct val="90000"/>
            </a:lnSpc>
            <a:spcBef>
              <a:spcPct val="0"/>
            </a:spcBef>
            <a:spcAft>
              <a:spcPct val="35000"/>
            </a:spcAft>
            <a:buNone/>
          </a:pPr>
          <a:r>
            <a:rPr lang="en-US" sz="4000" b="1" kern="1200" dirty="0"/>
            <a:t>some one said come do so were when have there out like little what </a:t>
          </a:r>
        </a:p>
      </dsp:txBody>
      <dsp:txXfrm>
        <a:off x="205613" y="213588"/>
        <a:ext cx="10104374" cy="380077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29155"/>
          <a:ext cx="10515600" cy="416988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dirty="0"/>
            <a:t>/y+oo/ u  u-e  ue  ew</a:t>
          </a:r>
        </a:p>
        <a:p>
          <a:pPr marL="0" lvl="0" indent="0" algn="l" defTabSz="1466850">
            <a:lnSpc>
              <a:spcPct val="90000"/>
            </a:lnSpc>
            <a:spcBef>
              <a:spcPct val="0"/>
            </a:spcBef>
            <a:spcAft>
              <a:spcPct val="35000"/>
            </a:spcAft>
            <a:buNone/>
          </a:pPr>
          <a:r>
            <a:rPr lang="en-US" sz="3300" b="1" kern="1200" dirty="0"/>
            <a:t>long /oo/ u  u-e  ue  ew</a:t>
          </a:r>
        </a:p>
        <a:p>
          <a:pPr marL="0" lvl="0" indent="0" algn="l" defTabSz="1466850">
            <a:lnSpc>
              <a:spcPct val="90000"/>
            </a:lnSpc>
            <a:spcBef>
              <a:spcPct val="0"/>
            </a:spcBef>
            <a:spcAft>
              <a:spcPct val="35000"/>
            </a:spcAft>
            <a:buNone/>
          </a:pPr>
          <a:r>
            <a:rPr lang="en-US" sz="3300" b="1" kern="1200" dirty="0"/>
            <a:t>/ur/ er  ir</a:t>
          </a:r>
        </a:p>
        <a:p>
          <a:pPr marL="0" lvl="0" indent="0" algn="l" defTabSz="1466850">
            <a:lnSpc>
              <a:spcPct val="90000"/>
            </a:lnSpc>
            <a:spcBef>
              <a:spcPct val="0"/>
            </a:spcBef>
            <a:spcAft>
              <a:spcPct val="35000"/>
            </a:spcAft>
            <a:buNone/>
          </a:pPr>
          <a:r>
            <a:rPr lang="en-US" sz="3300" b="1" kern="1200" dirty="0"/>
            <a:t>ou  oy </a:t>
          </a:r>
        </a:p>
        <a:p>
          <a:pPr marL="0" lvl="0" indent="0" algn="l" defTabSz="1466850">
            <a:lnSpc>
              <a:spcPct val="90000"/>
            </a:lnSpc>
            <a:spcBef>
              <a:spcPct val="0"/>
            </a:spcBef>
            <a:spcAft>
              <a:spcPct val="35000"/>
            </a:spcAft>
            <a:buNone/>
          </a:pPr>
          <a:r>
            <a:rPr lang="en-US" sz="3300" b="1" kern="1200" dirty="0"/>
            <a:t>oh their people Mr Mrs looked called asked could water where </a:t>
          </a:r>
        </a:p>
      </dsp:txBody>
      <dsp:txXfrm>
        <a:off x="203557" y="232712"/>
        <a:ext cx="10108486" cy="376276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29155"/>
          <a:ext cx="10515600" cy="416988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dirty="0"/>
            <a:t>/or/ au aw al our ore oor augh</a:t>
          </a:r>
        </a:p>
        <a:p>
          <a:pPr marL="0" lvl="0" indent="0" algn="l" defTabSz="1466850">
            <a:lnSpc>
              <a:spcPct val="90000"/>
            </a:lnSpc>
            <a:spcBef>
              <a:spcPct val="0"/>
            </a:spcBef>
            <a:spcAft>
              <a:spcPct val="35000"/>
            </a:spcAft>
            <a:buNone/>
          </a:pPr>
          <a:r>
            <a:rPr lang="en-US" sz="3300" b="1" kern="1200" dirty="0"/>
            <a:t>/oa/ ou                  long /oo/ ou </a:t>
          </a:r>
        </a:p>
        <a:p>
          <a:pPr marL="0" lvl="0" indent="0" algn="l" defTabSz="1466850">
            <a:lnSpc>
              <a:spcPct val="90000"/>
            </a:lnSpc>
            <a:spcBef>
              <a:spcPct val="0"/>
            </a:spcBef>
            <a:spcAft>
              <a:spcPct val="35000"/>
            </a:spcAft>
            <a:buNone/>
          </a:pPr>
          <a:r>
            <a:rPr lang="en-US" sz="3300" b="1" kern="1200" dirty="0"/>
            <a:t>/ar/ a al                 /ur/ ear or </a:t>
          </a:r>
        </a:p>
        <a:p>
          <a:pPr marL="0" lvl="0" indent="0" algn="l" defTabSz="1466850">
            <a:lnSpc>
              <a:spcPct val="90000"/>
            </a:lnSpc>
            <a:spcBef>
              <a:spcPct val="0"/>
            </a:spcBef>
            <a:spcAft>
              <a:spcPct val="35000"/>
            </a:spcAft>
            <a:buNone/>
          </a:pPr>
          <a:r>
            <a:rPr lang="en-US" sz="3300" b="1" kern="1200" dirty="0"/>
            <a:t>/eer/ eer ere           /air/ are ear ere </a:t>
          </a:r>
        </a:p>
        <a:p>
          <a:pPr marL="0" lvl="0" indent="0" algn="l" defTabSz="1466850">
            <a:lnSpc>
              <a:spcPct val="90000"/>
            </a:lnSpc>
            <a:spcBef>
              <a:spcPct val="0"/>
            </a:spcBef>
            <a:spcAft>
              <a:spcPct val="35000"/>
            </a:spcAft>
            <a:buNone/>
          </a:pPr>
          <a:r>
            <a:rPr lang="en-US" sz="3300" b="1" kern="1200" dirty="0"/>
            <a:t>who again thought through many laughed because any eyes friends once please</a:t>
          </a:r>
        </a:p>
      </dsp:txBody>
      <dsp:txXfrm>
        <a:off x="203557" y="232712"/>
        <a:ext cx="10108486" cy="376276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7975"/>
          <a:ext cx="10515600" cy="42120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/s/ c se ce             /j/ g dge ge </a:t>
          </a:r>
        </a:p>
        <a:p>
          <a:pPr marL="0" lvl="0" indent="0" algn="l" defTabSz="1778000">
            <a:lnSpc>
              <a:spcPct val="90000"/>
            </a:lnSpc>
            <a:spcBef>
              <a:spcPct val="0"/>
            </a:spcBef>
            <a:spcAft>
              <a:spcPct val="35000"/>
            </a:spcAft>
            <a:buNone/>
          </a:pPr>
          <a:r>
            <a:rPr lang="en-US" sz="4000" b="1" kern="1200" dirty="0"/>
            <a:t>/e/ ea                  /uh/ o </a:t>
          </a:r>
        </a:p>
        <a:p>
          <a:pPr marL="0" lvl="0" indent="0" algn="l" defTabSz="1778000">
            <a:lnSpc>
              <a:spcPct val="90000"/>
            </a:lnSpc>
            <a:spcBef>
              <a:spcPct val="0"/>
            </a:spcBef>
            <a:spcAft>
              <a:spcPct val="35000"/>
            </a:spcAft>
            <a:buNone/>
          </a:pPr>
          <a:r>
            <a:rPr lang="en-US" sz="4000" b="1" kern="1200" dirty="0"/>
            <a:t>/k/ ch                 /sh/ ch</a:t>
          </a:r>
        </a:p>
        <a:p>
          <a:pPr marL="0" lvl="0" indent="0" algn="l" defTabSz="1778000">
            <a:lnSpc>
              <a:spcPct val="90000"/>
            </a:lnSpc>
            <a:spcBef>
              <a:spcPct val="0"/>
            </a:spcBef>
            <a:spcAft>
              <a:spcPct val="35000"/>
            </a:spcAft>
            <a:buNone/>
          </a:pPr>
          <a:r>
            <a:rPr lang="en-US" sz="4000" b="1" kern="1200" dirty="0"/>
            <a:t>oh their people Mr Mrs looked called asked could water where </a:t>
          </a:r>
        </a:p>
      </dsp:txBody>
      <dsp:txXfrm>
        <a:off x="205613" y="213588"/>
        <a:ext cx="10104374" cy="380077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7975"/>
          <a:ext cx="10515600" cy="42120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b="1" kern="1200" dirty="0"/>
            <a:t>le ed ed mb kn gn wr tch </a:t>
          </a:r>
        </a:p>
        <a:p>
          <a:pPr marL="0" lvl="0" indent="0" algn="l" defTabSz="2222500">
            <a:lnSpc>
              <a:spcPct val="90000"/>
            </a:lnSpc>
            <a:spcBef>
              <a:spcPct val="0"/>
            </a:spcBef>
            <a:spcAft>
              <a:spcPct val="35000"/>
            </a:spcAft>
            <a:buNone/>
          </a:pPr>
          <a:r>
            <a:rPr lang="en-US" sz="5000" b="1" kern="1200" dirty="0"/>
            <a:t>/zh/ s  si  ge </a:t>
          </a:r>
        </a:p>
        <a:p>
          <a:pPr marL="0" lvl="0" indent="0" algn="l" defTabSz="2222500">
            <a:lnSpc>
              <a:spcPct val="90000"/>
            </a:lnSpc>
            <a:spcBef>
              <a:spcPct val="0"/>
            </a:spcBef>
            <a:spcAft>
              <a:spcPct val="35000"/>
            </a:spcAft>
            <a:buNone/>
          </a:pPr>
          <a:r>
            <a:rPr lang="en-US" sz="5000" b="1" kern="1200" dirty="0"/>
            <a:t>oh their people Mr Mrs looked called asked could water where </a:t>
          </a:r>
        </a:p>
      </dsp:txBody>
      <dsp:txXfrm>
        <a:off x="205613" y="213588"/>
        <a:ext cx="10104374" cy="380077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7975"/>
          <a:ext cx="10515600" cy="421200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/ch+u/ ture             /i/ y </a:t>
          </a:r>
        </a:p>
        <a:p>
          <a:pPr marL="0" lvl="0" indent="0" algn="l" defTabSz="1778000">
            <a:lnSpc>
              <a:spcPct val="90000"/>
            </a:lnSpc>
            <a:spcBef>
              <a:spcPct val="0"/>
            </a:spcBef>
            <a:spcAft>
              <a:spcPct val="35000"/>
            </a:spcAft>
            <a:buNone/>
          </a:pPr>
          <a:r>
            <a:rPr lang="en-US" sz="4000" b="1" kern="1200" dirty="0"/>
            <a:t>/s/ sc st                 /o/ a </a:t>
          </a:r>
        </a:p>
        <a:p>
          <a:pPr marL="0" lvl="0" indent="0" algn="l" defTabSz="1778000">
            <a:lnSpc>
              <a:spcPct val="90000"/>
            </a:lnSpc>
            <a:spcBef>
              <a:spcPct val="0"/>
            </a:spcBef>
            <a:spcAft>
              <a:spcPct val="35000"/>
            </a:spcAft>
            <a:buNone/>
          </a:pPr>
          <a:r>
            <a:rPr lang="en-US" sz="4000" b="1" kern="1200" dirty="0"/>
            <a:t>/sh/ ti ci ssi</a:t>
          </a:r>
        </a:p>
        <a:p>
          <a:pPr marL="0" lvl="0" indent="0" algn="l" defTabSz="1778000">
            <a:lnSpc>
              <a:spcPct val="90000"/>
            </a:lnSpc>
            <a:spcBef>
              <a:spcPct val="0"/>
            </a:spcBef>
            <a:spcAft>
              <a:spcPct val="35000"/>
            </a:spcAft>
            <a:buNone/>
          </a:pPr>
          <a:r>
            <a:rPr lang="en-US" sz="4000" b="1" kern="1200" dirty="0"/>
            <a:t>who again thought through many laughed because any eyes friends once please</a:t>
          </a:r>
        </a:p>
      </dsp:txBody>
      <dsp:txXfrm>
        <a:off x="205613" y="213588"/>
        <a:ext cx="10104374" cy="380077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34379"/>
          <a:ext cx="10515600" cy="9594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Map against a calendar</a:t>
          </a:r>
        </a:p>
      </dsp:txBody>
      <dsp:txXfrm>
        <a:off x="46834" y="81213"/>
        <a:ext cx="10421932" cy="865732"/>
      </dsp:txXfrm>
    </dsp:sp>
    <dsp:sp modelId="{8C006E8A-FA76-6442-93CA-BECFD657E077}">
      <dsp:nvSpPr>
        <dsp:cNvPr id="0" name=""/>
        <dsp:cNvSpPr/>
      </dsp:nvSpPr>
      <dsp:spPr>
        <a:xfrm>
          <a:off x="0" y="1108979"/>
          <a:ext cx="10515600" cy="9594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Don’t be afraid to have a longer-term plan</a:t>
          </a:r>
        </a:p>
      </dsp:txBody>
      <dsp:txXfrm>
        <a:off x="46834" y="1155813"/>
        <a:ext cx="10421932" cy="865732"/>
      </dsp:txXfrm>
    </dsp:sp>
    <dsp:sp modelId="{04FBED11-7458-854D-8595-C76C66466F7D}">
      <dsp:nvSpPr>
        <dsp:cNvPr id="0" name=""/>
        <dsp:cNvSpPr/>
      </dsp:nvSpPr>
      <dsp:spPr>
        <a:xfrm>
          <a:off x="0" y="2186305"/>
          <a:ext cx="10515600" cy="9594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Start Year 1 on Reception Summer half-term 2</a:t>
          </a:r>
        </a:p>
      </dsp:txBody>
      <dsp:txXfrm>
        <a:off x="46834" y="2233139"/>
        <a:ext cx="10421932" cy="865732"/>
      </dsp:txXfrm>
    </dsp:sp>
    <dsp:sp modelId="{8651F07D-DDCF-0F4E-A27A-021B02D826F5}">
      <dsp:nvSpPr>
        <dsp:cNvPr id="0" name=""/>
        <dsp:cNvSpPr/>
      </dsp:nvSpPr>
      <dsp:spPr>
        <a:xfrm>
          <a:off x="0" y="3258180"/>
          <a:ext cx="10515600" cy="95940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Know your children</a:t>
          </a:r>
        </a:p>
      </dsp:txBody>
      <dsp:txXfrm>
        <a:off x="46834" y="3305014"/>
        <a:ext cx="10421932" cy="86573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BD877-8127-F540-B6F8-BD4A88C50DF7}">
      <dsp:nvSpPr>
        <dsp:cNvPr id="0" name=""/>
        <dsp:cNvSpPr/>
      </dsp:nvSpPr>
      <dsp:spPr>
        <a:xfrm>
          <a:off x="5781332" y="0"/>
          <a:ext cx="1524009" cy="15240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Revisit and review</a:t>
          </a:r>
        </a:p>
      </dsp:txBody>
      <dsp:txXfrm>
        <a:off x="6004518" y="223186"/>
        <a:ext cx="1077637" cy="1077637"/>
      </dsp:txXfrm>
    </dsp:sp>
    <dsp:sp modelId="{F0C286D3-C420-554F-9736-83075EB5C10B}">
      <dsp:nvSpPr>
        <dsp:cNvPr id="0" name=""/>
        <dsp:cNvSpPr/>
      </dsp:nvSpPr>
      <dsp:spPr>
        <a:xfrm rot="2160761">
          <a:off x="7257049" y="1170885"/>
          <a:ext cx="405219" cy="5143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268665" y="1238018"/>
        <a:ext cx="283653" cy="308611"/>
      </dsp:txXfrm>
    </dsp:sp>
    <dsp:sp modelId="{BE174FD8-8E93-334F-899A-6A84465FA5EA}">
      <dsp:nvSpPr>
        <dsp:cNvPr id="0" name=""/>
        <dsp:cNvSpPr/>
      </dsp:nvSpPr>
      <dsp:spPr>
        <a:xfrm>
          <a:off x="7632529" y="1345599"/>
          <a:ext cx="1524009" cy="15240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Teach</a:t>
          </a:r>
        </a:p>
      </dsp:txBody>
      <dsp:txXfrm>
        <a:off x="7855715" y="1568785"/>
        <a:ext cx="1077637" cy="1077637"/>
      </dsp:txXfrm>
    </dsp:sp>
    <dsp:sp modelId="{F3D227E2-D354-0245-B0E7-0FFBFA6BBE63}">
      <dsp:nvSpPr>
        <dsp:cNvPr id="0" name=""/>
        <dsp:cNvSpPr/>
      </dsp:nvSpPr>
      <dsp:spPr>
        <a:xfrm rot="6480000">
          <a:off x="7842017" y="2927632"/>
          <a:ext cx="405024" cy="5143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7921544" y="2972723"/>
        <a:ext cx="283517" cy="308611"/>
      </dsp:txXfrm>
    </dsp:sp>
    <dsp:sp modelId="{16BB01A7-5E72-0549-A252-890FDDD70D4A}">
      <dsp:nvSpPr>
        <dsp:cNvPr id="0" name=""/>
        <dsp:cNvSpPr/>
      </dsp:nvSpPr>
      <dsp:spPr>
        <a:xfrm>
          <a:off x="6925435" y="3521813"/>
          <a:ext cx="1524009" cy="15240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Practise</a:t>
          </a:r>
        </a:p>
      </dsp:txBody>
      <dsp:txXfrm>
        <a:off x="7148621" y="3744999"/>
        <a:ext cx="1077637" cy="1077637"/>
      </dsp:txXfrm>
    </dsp:sp>
    <dsp:sp modelId="{AC879F32-234B-4A4B-9D82-5E23048C071F}">
      <dsp:nvSpPr>
        <dsp:cNvPr id="0" name=""/>
        <dsp:cNvSpPr/>
      </dsp:nvSpPr>
      <dsp:spPr>
        <a:xfrm rot="10800000">
          <a:off x="6352287" y="4026641"/>
          <a:ext cx="405024" cy="5143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6473794" y="4129512"/>
        <a:ext cx="283517" cy="308611"/>
      </dsp:txXfrm>
    </dsp:sp>
    <dsp:sp modelId="{251DCC4A-1443-BE47-9E2D-1621FEFD2A2F}">
      <dsp:nvSpPr>
        <dsp:cNvPr id="0" name=""/>
        <dsp:cNvSpPr/>
      </dsp:nvSpPr>
      <dsp:spPr>
        <a:xfrm>
          <a:off x="4637229" y="3521813"/>
          <a:ext cx="1524009" cy="15240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Apply</a:t>
          </a:r>
        </a:p>
      </dsp:txBody>
      <dsp:txXfrm>
        <a:off x="4860415" y="3744999"/>
        <a:ext cx="1077637" cy="1077637"/>
      </dsp:txXfrm>
    </dsp:sp>
    <dsp:sp modelId="{A2BC684E-8285-8441-B42E-A1565F810CE7}">
      <dsp:nvSpPr>
        <dsp:cNvPr id="0" name=""/>
        <dsp:cNvSpPr/>
      </dsp:nvSpPr>
      <dsp:spPr>
        <a:xfrm rot="15120000">
          <a:off x="4846716" y="2949436"/>
          <a:ext cx="405024" cy="5143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4926243" y="3110087"/>
        <a:ext cx="283517" cy="308611"/>
      </dsp:txXfrm>
    </dsp:sp>
    <dsp:sp modelId="{C62B150E-1EFC-6840-94D7-9683729C2495}">
      <dsp:nvSpPr>
        <dsp:cNvPr id="0" name=""/>
        <dsp:cNvSpPr/>
      </dsp:nvSpPr>
      <dsp:spPr>
        <a:xfrm>
          <a:off x="3930134" y="1345599"/>
          <a:ext cx="1524009" cy="15240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Assess/ consolidate</a:t>
          </a:r>
        </a:p>
      </dsp:txBody>
      <dsp:txXfrm>
        <a:off x="4153320" y="1568785"/>
        <a:ext cx="1077637" cy="1077637"/>
      </dsp:txXfrm>
    </dsp:sp>
    <dsp:sp modelId="{2484672D-E8C7-B245-99D7-2EAF31C4AE03}">
      <dsp:nvSpPr>
        <dsp:cNvPr id="0" name=""/>
        <dsp:cNvSpPr/>
      </dsp:nvSpPr>
      <dsp:spPr>
        <a:xfrm rot="19439239">
          <a:off x="5405851" y="1184371"/>
          <a:ext cx="405219" cy="5143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417467" y="1322980"/>
        <a:ext cx="283653" cy="30861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34379"/>
          <a:ext cx="10515600" cy="9594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Knowledge of the alphabetic code</a:t>
          </a:r>
        </a:p>
      </dsp:txBody>
      <dsp:txXfrm>
        <a:off x="46834" y="81213"/>
        <a:ext cx="10421932" cy="865732"/>
      </dsp:txXfrm>
    </dsp:sp>
    <dsp:sp modelId="{8C006E8A-FA76-6442-93CA-BECFD657E077}">
      <dsp:nvSpPr>
        <dsp:cNvPr id="0" name=""/>
        <dsp:cNvSpPr/>
      </dsp:nvSpPr>
      <dsp:spPr>
        <a:xfrm>
          <a:off x="0" y="1064394"/>
          <a:ext cx="10515600" cy="9594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Skill of blending  </a:t>
          </a:r>
        </a:p>
      </dsp:txBody>
      <dsp:txXfrm>
        <a:off x="46834" y="1111228"/>
        <a:ext cx="10421932" cy="865732"/>
      </dsp:txXfrm>
    </dsp:sp>
    <dsp:sp modelId="{04FBED11-7458-854D-8595-C76C66466F7D}">
      <dsp:nvSpPr>
        <dsp:cNvPr id="0" name=""/>
        <dsp:cNvSpPr/>
      </dsp:nvSpPr>
      <dsp:spPr>
        <a:xfrm>
          <a:off x="0" y="2186305"/>
          <a:ext cx="10515600" cy="9594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Skill of segmenting </a:t>
          </a:r>
        </a:p>
      </dsp:txBody>
      <dsp:txXfrm>
        <a:off x="46834" y="2233139"/>
        <a:ext cx="10421932" cy="865732"/>
      </dsp:txXfrm>
    </dsp:sp>
    <dsp:sp modelId="{8651F07D-DDCF-0F4E-A27A-021B02D826F5}">
      <dsp:nvSpPr>
        <dsp:cNvPr id="0" name=""/>
        <dsp:cNvSpPr/>
      </dsp:nvSpPr>
      <dsp:spPr>
        <a:xfrm>
          <a:off x="0" y="3258180"/>
          <a:ext cx="10515600" cy="95940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Skill of handwriting </a:t>
          </a:r>
        </a:p>
      </dsp:txBody>
      <dsp:txXfrm>
        <a:off x="46834" y="3305014"/>
        <a:ext cx="10421932" cy="8657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52FC7-5F4B-9A44-ADB0-4C1B3F1D2C22}">
      <dsp:nvSpPr>
        <dsp:cNvPr id="0" name=""/>
        <dsp:cNvSpPr/>
      </dsp:nvSpPr>
      <dsp:spPr>
        <a:xfrm>
          <a:off x="0" y="438208"/>
          <a:ext cx="8125269" cy="1628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dirty="0"/>
            <a:t>1. Online platform: everything</a:t>
          </a:r>
        </a:p>
      </dsp:txBody>
      <dsp:txXfrm>
        <a:off x="79508" y="517716"/>
        <a:ext cx="7966253" cy="1469715"/>
      </dsp:txXfrm>
    </dsp:sp>
    <dsp:sp modelId="{0E8722F2-6A07-2440-9567-BF6745A8503A}">
      <dsp:nvSpPr>
        <dsp:cNvPr id="0" name=""/>
        <dsp:cNvSpPr/>
      </dsp:nvSpPr>
      <dsp:spPr>
        <a:xfrm>
          <a:off x="0" y="2166996"/>
          <a:ext cx="8125269" cy="1628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dirty="0"/>
            <a:t>2. Print resources: flashcards, pupil practice booklets, reading books</a:t>
          </a:r>
        </a:p>
      </dsp:txBody>
      <dsp:txXfrm>
        <a:off x="79508" y="2246504"/>
        <a:ext cx="7966253" cy="146971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5579"/>
          <a:ext cx="10515600" cy="4797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Knowledge of the alphabetic code</a:t>
          </a:r>
        </a:p>
      </dsp:txBody>
      <dsp:txXfrm>
        <a:off x="23417" y="28996"/>
        <a:ext cx="10468766" cy="432866"/>
      </dsp:txXfrm>
    </dsp:sp>
    <dsp:sp modelId="{8C006E8A-FA76-6442-93CA-BECFD657E077}">
      <dsp:nvSpPr>
        <dsp:cNvPr id="0" name=""/>
        <dsp:cNvSpPr/>
      </dsp:nvSpPr>
      <dsp:spPr>
        <a:xfrm>
          <a:off x="0" y="520587"/>
          <a:ext cx="10515600" cy="4797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Skill of blending  </a:t>
          </a:r>
        </a:p>
      </dsp:txBody>
      <dsp:txXfrm>
        <a:off x="23417" y="544004"/>
        <a:ext cx="10468766" cy="432866"/>
      </dsp:txXfrm>
    </dsp:sp>
    <dsp:sp modelId="{04FBED11-7458-854D-8595-C76C66466F7D}">
      <dsp:nvSpPr>
        <dsp:cNvPr id="0" name=""/>
        <dsp:cNvSpPr/>
      </dsp:nvSpPr>
      <dsp:spPr>
        <a:xfrm>
          <a:off x="0" y="1081542"/>
          <a:ext cx="10515600" cy="4797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Skill of segmenting </a:t>
          </a:r>
        </a:p>
      </dsp:txBody>
      <dsp:txXfrm>
        <a:off x="23417" y="1104959"/>
        <a:ext cx="10468766" cy="432866"/>
      </dsp:txXfrm>
    </dsp:sp>
    <dsp:sp modelId="{8651F07D-DDCF-0F4E-A27A-021B02D826F5}">
      <dsp:nvSpPr>
        <dsp:cNvPr id="0" name=""/>
        <dsp:cNvSpPr/>
      </dsp:nvSpPr>
      <dsp:spPr>
        <a:xfrm>
          <a:off x="0" y="1617480"/>
          <a:ext cx="10515600" cy="47970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Skill of handwriting </a:t>
          </a:r>
        </a:p>
      </dsp:txBody>
      <dsp:txXfrm>
        <a:off x="23417" y="1640897"/>
        <a:ext cx="10468766" cy="432866"/>
      </dsp:txXfrm>
    </dsp:sp>
    <dsp:sp modelId="{8523B310-B018-CF4D-BEB7-C23008A4F9C2}">
      <dsp:nvSpPr>
        <dsp:cNvPr id="0" name=""/>
        <dsp:cNvSpPr/>
      </dsp:nvSpPr>
      <dsp:spPr>
        <a:xfrm>
          <a:off x="0" y="2154780"/>
          <a:ext cx="10515600" cy="47970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at code level (letter-sounds) (with reversibility) </a:t>
          </a:r>
        </a:p>
      </dsp:txBody>
      <dsp:txXfrm>
        <a:off x="23417" y="2178197"/>
        <a:ext cx="10468766" cy="432866"/>
      </dsp:txXfrm>
    </dsp:sp>
    <dsp:sp modelId="{8FD66681-1DF9-F841-8621-ED7C5310CEC1}">
      <dsp:nvSpPr>
        <dsp:cNvPr id="0" name=""/>
        <dsp:cNvSpPr/>
      </dsp:nvSpPr>
      <dsp:spPr>
        <a:xfrm>
          <a:off x="0" y="2692080"/>
          <a:ext cx="10515600" cy="479700"/>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at word level (with vocabulary)</a:t>
          </a:r>
        </a:p>
      </dsp:txBody>
      <dsp:txXfrm>
        <a:off x="23417" y="2715497"/>
        <a:ext cx="10468766" cy="432866"/>
      </dsp:txXfrm>
    </dsp:sp>
    <dsp:sp modelId="{FE5FFA5A-88F2-D848-A891-E2FD93248916}">
      <dsp:nvSpPr>
        <dsp:cNvPr id="0" name=""/>
        <dsp:cNvSpPr/>
      </dsp:nvSpPr>
      <dsp:spPr>
        <a:xfrm>
          <a:off x="0" y="3229380"/>
          <a:ext cx="10515600" cy="47970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at sentence level (with fluency) </a:t>
          </a:r>
        </a:p>
      </dsp:txBody>
      <dsp:txXfrm>
        <a:off x="23417" y="3252797"/>
        <a:ext cx="10468766" cy="432866"/>
      </dsp:txXfrm>
    </dsp:sp>
    <dsp:sp modelId="{C31C71A8-A356-D147-A865-4C351D7D9E7B}">
      <dsp:nvSpPr>
        <dsp:cNvPr id="0" name=""/>
        <dsp:cNvSpPr/>
      </dsp:nvSpPr>
      <dsp:spPr>
        <a:xfrm>
          <a:off x="0" y="3766680"/>
          <a:ext cx="10515600" cy="47970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at text level (with comprehension) </a:t>
          </a:r>
        </a:p>
      </dsp:txBody>
      <dsp:txXfrm>
        <a:off x="23417" y="3790097"/>
        <a:ext cx="10468766" cy="43286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BD877-8127-F540-B6F8-BD4A88C50DF7}">
      <dsp:nvSpPr>
        <dsp:cNvPr id="0" name=""/>
        <dsp:cNvSpPr/>
      </dsp:nvSpPr>
      <dsp:spPr>
        <a:xfrm>
          <a:off x="2750520" y="754"/>
          <a:ext cx="1442645" cy="14426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Revisit and review</a:t>
          </a:r>
        </a:p>
      </dsp:txBody>
      <dsp:txXfrm>
        <a:off x="2961790" y="212024"/>
        <a:ext cx="1020105" cy="1020105"/>
      </dsp:txXfrm>
    </dsp:sp>
    <dsp:sp modelId="{F0C286D3-C420-554F-9736-83075EB5C10B}">
      <dsp:nvSpPr>
        <dsp:cNvPr id="0" name=""/>
        <dsp:cNvSpPr/>
      </dsp:nvSpPr>
      <dsp:spPr>
        <a:xfrm rot="2700000">
          <a:off x="4038261" y="1236683"/>
          <a:ext cx="383265" cy="4868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4055099" y="1293410"/>
        <a:ext cx="268286" cy="292136"/>
      </dsp:txXfrm>
    </dsp:sp>
    <dsp:sp modelId="{BE174FD8-8E93-334F-899A-6A84465FA5EA}">
      <dsp:nvSpPr>
        <dsp:cNvPr id="0" name=""/>
        <dsp:cNvSpPr/>
      </dsp:nvSpPr>
      <dsp:spPr>
        <a:xfrm>
          <a:off x="4281963" y="1532198"/>
          <a:ext cx="1442645" cy="14426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Teach</a:t>
          </a:r>
        </a:p>
      </dsp:txBody>
      <dsp:txXfrm>
        <a:off x="4493233" y="1743468"/>
        <a:ext cx="1020105" cy="1020105"/>
      </dsp:txXfrm>
    </dsp:sp>
    <dsp:sp modelId="{F3D227E2-D354-0245-B0E7-0FFBFA6BBE63}">
      <dsp:nvSpPr>
        <dsp:cNvPr id="0" name=""/>
        <dsp:cNvSpPr/>
      </dsp:nvSpPr>
      <dsp:spPr>
        <a:xfrm rot="8100000">
          <a:off x="4053602" y="2768126"/>
          <a:ext cx="383265" cy="4868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4151743" y="2824853"/>
        <a:ext cx="268286" cy="292136"/>
      </dsp:txXfrm>
    </dsp:sp>
    <dsp:sp modelId="{16BB01A7-5E72-0549-A252-890FDDD70D4A}">
      <dsp:nvSpPr>
        <dsp:cNvPr id="0" name=""/>
        <dsp:cNvSpPr/>
      </dsp:nvSpPr>
      <dsp:spPr>
        <a:xfrm>
          <a:off x="2750520" y="3063642"/>
          <a:ext cx="1442645" cy="14426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Practise</a:t>
          </a:r>
        </a:p>
      </dsp:txBody>
      <dsp:txXfrm>
        <a:off x="2961790" y="3274912"/>
        <a:ext cx="1020105" cy="1020105"/>
      </dsp:txXfrm>
    </dsp:sp>
    <dsp:sp modelId="{AC879F32-234B-4A4B-9D82-5E23048C071F}">
      <dsp:nvSpPr>
        <dsp:cNvPr id="0" name=""/>
        <dsp:cNvSpPr/>
      </dsp:nvSpPr>
      <dsp:spPr>
        <a:xfrm rot="13500000">
          <a:off x="2522158" y="2783467"/>
          <a:ext cx="383265" cy="4868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2620299" y="2921496"/>
        <a:ext cx="268286" cy="292136"/>
      </dsp:txXfrm>
    </dsp:sp>
    <dsp:sp modelId="{251DCC4A-1443-BE47-9E2D-1621FEFD2A2F}">
      <dsp:nvSpPr>
        <dsp:cNvPr id="0" name=""/>
        <dsp:cNvSpPr/>
      </dsp:nvSpPr>
      <dsp:spPr>
        <a:xfrm>
          <a:off x="1219076" y="1532198"/>
          <a:ext cx="1442645" cy="14426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Apply</a:t>
          </a:r>
        </a:p>
      </dsp:txBody>
      <dsp:txXfrm>
        <a:off x="1430346" y="1743468"/>
        <a:ext cx="1020105" cy="1020105"/>
      </dsp:txXfrm>
    </dsp:sp>
    <dsp:sp modelId="{A2BC684E-8285-8441-B42E-A1565F810CE7}">
      <dsp:nvSpPr>
        <dsp:cNvPr id="0" name=""/>
        <dsp:cNvSpPr/>
      </dsp:nvSpPr>
      <dsp:spPr>
        <a:xfrm rot="18900000">
          <a:off x="2506818" y="1252023"/>
          <a:ext cx="383265" cy="4868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2523656" y="1390052"/>
        <a:ext cx="268286" cy="29213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BD877-8127-F540-B6F8-BD4A88C50DF7}">
      <dsp:nvSpPr>
        <dsp:cNvPr id="0" name=""/>
        <dsp:cNvSpPr/>
      </dsp:nvSpPr>
      <dsp:spPr>
        <a:xfrm>
          <a:off x="3535211" y="979"/>
          <a:ext cx="1442349" cy="144234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Revisit and review</a:t>
          </a:r>
        </a:p>
      </dsp:txBody>
      <dsp:txXfrm>
        <a:off x="3746438" y="212206"/>
        <a:ext cx="1019895" cy="1019895"/>
      </dsp:txXfrm>
    </dsp:sp>
    <dsp:sp modelId="{F0C286D3-C420-554F-9736-83075EB5C10B}">
      <dsp:nvSpPr>
        <dsp:cNvPr id="0" name=""/>
        <dsp:cNvSpPr/>
      </dsp:nvSpPr>
      <dsp:spPr>
        <a:xfrm rot="2700000">
          <a:off x="4822714" y="1236769"/>
          <a:ext cx="383365" cy="48679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4839557" y="1293465"/>
        <a:ext cx="268356" cy="292076"/>
      </dsp:txXfrm>
    </dsp:sp>
    <dsp:sp modelId="{BE174FD8-8E93-334F-899A-6A84465FA5EA}">
      <dsp:nvSpPr>
        <dsp:cNvPr id="0" name=""/>
        <dsp:cNvSpPr/>
      </dsp:nvSpPr>
      <dsp:spPr>
        <a:xfrm>
          <a:off x="5066578" y="1532346"/>
          <a:ext cx="1442349" cy="144234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Teach</a:t>
          </a:r>
        </a:p>
      </dsp:txBody>
      <dsp:txXfrm>
        <a:off x="5277805" y="1743573"/>
        <a:ext cx="1019895" cy="1019895"/>
      </dsp:txXfrm>
    </dsp:sp>
    <dsp:sp modelId="{F3D227E2-D354-0245-B0E7-0FFBFA6BBE63}">
      <dsp:nvSpPr>
        <dsp:cNvPr id="0" name=""/>
        <dsp:cNvSpPr/>
      </dsp:nvSpPr>
      <dsp:spPr>
        <a:xfrm rot="8100000">
          <a:off x="4838059" y="2768136"/>
          <a:ext cx="383365" cy="48679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4936225" y="2824832"/>
        <a:ext cx="268356" cy="292076"/>
      </dsp:txXfrm>
    </dsp:sp>
    <dsp:sp modelId="{16BB01A7-5E72-0549-A252-890FDDD70D4A}">
      <dsp:nvSpPr>
        <dsp:cNvPr id="0" name=""/>
        <dsp:cNvSpPr/>
      </dsp:nvSpPr>
      <dsp:spPr>
        <a:xfrm>
          <a:off x="3535211" y="3063714"/>
          <a:ext cx="1442349" cy="144234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Practise</a:t>
          </a:r>
        </a:p>
      </dsp:txBody>
      <dsp:txXfrm>
        <a:off x="3746438" y="3274941"/>
        <a:ext cx="1019895" cy="1019895"/>
      </dsp:txXfrm>
    </dsp:sp>
    <dsp:sp modelId="{AC879F32-234B-4A4B-9D82-5E23048C071F}">
      <dsp:nvSpPr>
        <dsp:cNvPr id="0" name=""/>
        <dsp:cNvSpPr/>
      </dsp:nvSpPr>
      <dsp:spPr>
        <a:xfrm rot="13500000">
          <a:off x="3306691" y="2783480"/>
          <a:ext cx="383365" cy="48679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3404857" y="2921500"/>
        <a:ext cx="268356" cy="292076"/>
      </dsp:txXfrm>
    </dsp:sp>
    <dsp:sp modelId="{251DCC4A-1443-BE47-9E2D-1621FEFD2A2F}">
      <dsp:nvSpPr>
        <dsp:cNvPr id="0" name=""/>
        <dsp:cNvSpPr/>
      </dsp:nvSpPr>
      <dsp:spPr>
        <a:xfrm>
          <a:off x="2003843" y="1532346"/>
          <a:ext cx="1442349" cy="144234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Apply</a:t>
          </a:r>
        </a:p>
      </dsp:txBody>
      <dsp:txXfrm>
        <a:off x="2215070" y="1743573"/>
        <a:ext cx="1019895" cy="1019895"/>
      </dsp:txXfrm>
    </dsp:sp>
    <dsp:sp modelId="{A2BC684E-8285-8441-B42E-A1565F810CE7}">
      <dsp:nvSpPr>
        <dsp:cNvPr id="0" name=""/>
        <dsp:cNvSpPr/>
      </dsp:nvSpPr>
      <dsp:spPr>
        <a:xfrm rot="18900000">
          <a:off x="3291347" y="1252113"/>
          <a:ext cx="383365" cy="48679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3308190" y="1390133"/>
        <a:ext cx="268356" cy="29207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27578"/>
          <a:ext cx="10515600" cy="873953"/>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Monday: new letter-sound with a blending focus </a:t>
          </a:r>
        </a:p>
      </dsp:txBody>
      <dsp:txXfrm>
        <a:off x="42663" y="70241"/>
        <a:ext cx="10430274" cy="788627"/>
      </dsp:txXfrm>
    </dsp:sp>
    <dsp:sp modelId="{8C006E8A-FA76-6442-93CA-BECFD657E077}">
      <dsp:nvSpPr>
        <dsp:cNvPr id="0" name=""/>
        <dsp:cNvSpPr/>
      </dsp:nvSpPr>
      <dsp:spPr>
        <a:xfrm>
          <a:off x="0" y="964892"/>
          <a:ext cx="10515600" cy="873953"/>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Tuesday: repeat letter-sound with a segmenting focus </a:t>
          </a:r>
        </a:p>
      </dsp:txBody>
      <dsp:txXfrm>
        <a:off x="42663" y="1007555"/>
        <a:ext cx="10430274" cy="788627"/>
      </dsp:txXfrm>
    </dsp:sp>
    <dsp:sp modelId="{04FBED11-7458-854D-8595-C76C66466F7D}">
      <dsp:nvSpPr>
        <dsp:cNvPr id="0" name=""/>
        <dsp:cNvSpPr/>
      </dsp:nvSpPr>
      <dsp:spPr>
        <a:xfrm>
          <a:off x="0" y="1903704"/>
          <a:ext cx="10515600" cy="87395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Wednesday: new letter-sound with a blending focus </a:t>
          </a:r>
        </a:p>
      </dsp:txBody>
      <dsp:txXfrm>
        <a:off x="42663" y="1946367"/>
        <a:ext cx="10430274" cy="788627"/>
      </dsp:txXfrm>
    </dsp:sp>
    <dsp:sp modelId="{8651F07D-DDCF-0F4E-A27A-021B02D826F5}">
      <dsp:nvSpPr>
        <dsp:cNvPr id="0" name=""/>
        <dsp:cNvSpPr/>
      </dsp:nvSpPr>
      <dsp:spPr>
        <a:xfrm>
          <a:off x="0" y="2839519"/>
          <a:ext cx="10515600" cy="873953"/>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Thursday: repeat letter-sound with a segmenting focus </a:t>
          </a:r>
        </a:p>
      </dsp:txBody>
      <dsp:txXfrm>
        <a:off x="42663" y="2882182"/>
        <a:ext cx="10430274" cy="788627"/>
      </dsp:txXfrm>
    </dsp:sp>
    <dsp:sp modelId="{D1E18C56-5414-3540-B191-E1F627EA284A}">
      <dsp:nvSpPr>
        <dsp:cNvPr id="0" name=""/>
        <dsp:cNvSpPr/>
      </dsp:nvSpPr>
      <dsp:spPr>
        <a:xfrm>
          <a:off x="0" y="3776832"/>
          <a:ext cx="10515600" cy="873953"/>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Friday: Common exception words (CEWs/tricky words), consolidation, assessment, enrichment</a:t>
          </a:r>
        </a:p>
      </dsp:txBody>
      <dsp:txXfrm>
        <a:off x="42663" y="3819495"/>
        <a:ext cx="10430274" cy="78862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BD877-8127-F540-B6F8-BD4A88C50DF7}">
      <dsp:nvSpPr>
        <dsp:cNvPr id="0" name=""/>
        <dsp:cNvSpPr/>
      </dsp:nvSpPr>
      <dsp:spPr>
        <a:xfrm>
          <a:off x="2023533" y="1396"/>
          <a:ext cx="1349022" cy="13490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Revisit and review</a:t>
          </a:r>
        </a:p>
      </dsp:txBody>
      <dsp:txXfrm>
        <a:off x="2221093" y="198956"/>
        <a:ext cx="953902" cy="953902"/>
      </dsp:txXfrm>
    </dsp:sp>
    <dsp:sp modelId="{F0C286D3-C420-554F-9736-83075EB5C10B}">
      <dsp:nvSpPr>
        <dsp:cNvPr id="0" name=""/>
        <dsp:cNvSpPr/>
      </dsp:nvSpPr>
      <dsp:spPr>
        <a:xfrm rot="2700000">
          <a:off x="3227946" y="1158177"/>
          <a:ext cx="360031" cy="4552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3243764" y="1211049"/>
        <a:ext cx="252022" cy="273177"/>
      </dsp:txXfrm>
    </dsp:sp>
    <dsp:sp modelId="{BE174FD8-8E93-334F-899A-6A84465FA5EA}">
      <dsp:nvSpPr>
        <dsp:cNvPr id="0" name=""/>
        <dsp:cNvSpPr/>
      </dsp:nvSpPr>
      <dsp:spPr>
        <a:xfrm>
          <a:off x="3457777" y="1435640"/>
          <a:ext cx="1349022" cy="13490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Teach</a:t>
          </a:r>
        </a:p>
      </dsp:txBody>
      <dsp:txXfrm>
        <a:off x="3655337" y="1633200"/>
        <a:ext cx="953902" cy="953902"/>
      </dsp:txXfrm>
    </dsp:sp>
    <dsp:sp modelId="{F3D227E2-D354-0245-B0E7-0FFBFA6BBE63}">
      <dsp:nvSpPr>
        <dsp:cNvPr id="0" name=""/>
        <dsp:cNvSpPr/>
      </dsp:nvSpPr>
      <dsp:spPr>
        <a:xfrm rot="8100000">
          <a:off x="3242356" y="2592421"/>
          <a:ext cx="360031" cy="4552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3334547" y="2645293"/>
        <a:ext cx="252022" cy="273177"/>
      </dsp:txXfrm>
    </dsp:sp>
    <dsp:sp modelId="{16BB01A7-5E72-0549-A252-890FDDD70D4A}">
      <dsp:nvSpPr>
        <dsp:cNvPr id="0" name=""/>
        <dsp:cNvSpPr/>
      </dsp:nvSpPr>
      <dsp:spPr>
        <a:xfrm>
          <a:off x="2023533" y="2869884"/>
          <a:ext cx="1349022" cy="13490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Practise</a:t>
          </a:r>
        </a:p>
      </dsp:txBody>
      <dsp:txXfrm>
        <a:off x="2221093" y="3067444"/>
        <a:ext cx="953902" cy="953902"/>
      </dsp:txXfrm>
    </dsp:sp>
    <dsp:sp modelId="{AC879F32-234B-4A4B-9D82-5E23048C071F}">
      <dsp:nvSpPr>
        <dsp:cNvPr id="0" name=""/>
        <dsp:cNvSpPr/>
      </dsp:nvSpPr>
      <dsp:spPr>
        <a:xfrm rot="13500000">
          <a:off x="1808112" y="2606831"/>
          <a:ext cx="360031" cy="4552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1900303" y="2736077"/>
        <a:ext cx="252022" cy="273177"/>
      </dsp:txXfrm>
    </dsp:sp>
    <dsp:sp modelId="{251DCC4A-1443-BE47-9E2D-1621FEFD2A2F}">
      <dsp:nvSpPr>
        <dsp:cNvPr id="0" name=""/>
        <dsp:cNvSpPr/>
      </dsp:nvSpPr>
      <dsp:spPr>
        <a:xfrm>
          <a:off x="589289" y="1435640"/>
          <a:ext cx="1349022" cy="13490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Apply</a:t>
          </a:r>
        </a:p>
      </dsp:txBody>
      <dsp:txXfrm>
        <a:off x="786849" y="1633200"/>
        <a:ext cx="953902" cy="953902"/>
      </dsp:txXfrm>
    </dsp:sp>
    <dsp:sp modelId="{A2BC684E-8285-8441-B42E-A1565F810CE7}">
      <dsp:nvSpPr>
        <dsp:cNvPr id="0" name=""/>
        <dsp:cNvSpPr/>
      </dsp:nvSpPr>
      <dsp:spPr>
        <a:xfrm rot="18900000">
          <a:off x="1793702" y="1172587"/>
          <a:ext cx="360031" cy="4552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1809520" y="1301833"/>
        <a:ext cx="252022" cy="27317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BD877-8127-F540-B6F8-BD4A88C50DF7}">
      <dsp:nvSpPr>
        <dsp:cNvPr id="0" name=""/>
        <dsp:cNvSpPr/>
      </dsp:nvSpPr>
      <dsp:spPr>
        <a:xfrm>
          <a:off x="2231239" y="745"/>
          <a:ext cx="1334639" cy="133463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Revisit and review</a:t>
          </a:r>
        </a:p>
      </dsp:txBody>
      <dsp:txXfrm>
        <a:off x="2426692" y="196198"/>
        <a:ext cx="943733" cy="943733"/>
      </dsp:txXfrm>
    </dsp:sp>
    <dsp:sp modelId="{F0C286D3-C420-554F-9736-83075EB5C10B}">
      <dsp:nvSpPr>
        <dsp:cNvPr id="0" name=""/>
        <dsp:cNvSpPr/>
      </dsp:nvSpPr>
      <dsp:spPr>
        <a:xfrm rot="2714769">
          <a:off x="3418533" y="1142557"/>
          <a:ext cx="347504" cy="45044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3433959" y="1195629"/>
        <a:ext cx="243253" cy="270264"/>
      </dsp:txXfrm>
    </dsp:sp>
    <dsp:sp modelId="{BE174FD8-8E93-334F-899A-6A84465FA5EA}">
      <dsp:nvSpPr>
        <dsp:cNvPr id="0" name=""/>
        <dsp:cNvSpPr/>
      </dsp:nvSpPr>
      <dsp:spPr>
        <a:xfrm>
          <a:off x="3632541" y="1414138"/>
          <a:ext cx="1334639" cy="133463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Teach</a:t>
          </a:r>
        </a:p>
      </dsp:txBody>
      <dsp:txXfrm>
        <a:off x="3827994" y="1609591"/>
        <a:ext cx="943733" cy="943733"/>
      </dsp:txXfrm>
    </dsp:sp>
    <dsp:sp modelId="{F3D227E2-D354-0245-B0E7-0FFBFA6BBE63}">
      <dsp:nvSpPr>
        <dsp:cNvPr id="0" name=""/>
        <dsp:cNvSpPr/>
      </dsp:nvSpPr>
      <dsp:spPr>
        <a:xfrm rot="8078552">
          <a:off x="3431373" y="2558647"/>
          <a:ext cx="349577" cy="45044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3520656" y="2611426"/>
        <a:ext cx="244704" cy="270264"/>
      </dsp:txXfrm>
    </dsp:sp>
    <dsp:sp modelId="{16BB01A7-5E72-0549-A252-890FDDD70D4A}">
      <dsp:nvSpPr>
        <dsp:cNvPr id="0" name=""/>
        <dsp:cNvSpPr/>
      </dsp:nvSpPr>
      <dsp:spPr>
        <a:xfrm>
          <a:off x="2231239" y="2833035"/>
          <a:ext cx="1334639" cy="133463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Practise</a:t>
          </a:r>
        </a:p>
      </dsp:txBody>
      <dsp:txXfrm>
        <a:off x="2426692" y="3028488"/>
        <a:ext cx="943733" cy="943733"/>
      </dsp:txXfrm>
    </dsp:sp>
    <dsp:sp modelId="{AC879F32-234B-4A4B-9D82-5E23048C071F}">
      <dsp:nvSpPr>
        <dsp:cNvPr id="0" name=""/>
        <dsp:cNvSpPr/>
      </dsp:nvSpPr>
      <dsp:spPr>
        <a:xfrm rot="13500000">
          <a:off x="2020528" y="2574148"/>
          <a:ext cx="354088" cy="45044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2111198" y="2701793"/>
        <a:ext cx="247862" cy="270264"/>
      </dsp:txXfrm>
    </dsp:sp>
    <dsp:sp modelId="{251DCC4A-1443-BE47-9E2D-1621FEFD2A2F}">
      <dsp:nvSpPr>
        <dsp:cNvPr id="0" name=""/>
        <dsp:cNvSpPr/>
      </dsp:nvSpPr>
      <dsp:spPr>
        <a:xfrm>
          <a:off x="815094" y="1416890"/>
          <a:ext cx="1334639" cy="133463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Apply</a:t>
          </a:r>
        </a:p>
      </dsp:txBody>
      <dsp:txXfrm>
        <a:off x="1010547" y="1612343"/>
        <a:ext cx="943733" cy="943733"/>
      </dsp:txXfrm>
    </dsp:sp>
    <dsp:sp modelId="{A2BC684E-8285-8441-B42E-A1565F810CE7}">
      <dsp:nvSpPr>
        <dsp:cNvPr id="0" name=""/>
        <dsp:cNvSpPr/>
      </dsp:nvSpPr>
      <dsp:spPr>
        <a:xfrm rot="18900000">
          <a:off x="2006356" y="1158003"/>
          <a:ext cx="354088" cy="45044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2021912" y="1285648"/>
        <a:ext cx="247862" cy="27026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49148"/>
          <a:ext cx="10515600" cy="100737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dirty="0"/>
            <a:t>Systematic and incidental</a:t>
          </a:r>
        </a:p>
      </dsp:txBody>
      <dsp:txXfrm>
        <a:off x="49176" y="98324"/>
        <a:ext cx="10417248" cy="909018"/>
      </dsp:txXfrm>
    </dsp:sp>
    <dsp:sp modelId="{8C006E8A-FA76-6442-93CA-BECFD657E077}">
      <dsp:nvSpPr>
        <dsp:cNvPr id="0" name=""/>
        <dsp:cNvSpPr/>
      </dsp:nvSpPr>
      <dsp:spPr>
        <a:xfrm>
          <a:off x="0" y="1177478"/>
          <a:ext cx="10515600" cy="100737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dirty="0"/>
            <a:t>All together, with a partner, individually</a:t>
          </a:r>
        </a:p>
      </dsp:txBody>
      <dsp:txXfrm>
        <a:off x="49176" y="1226654"/>
        <a:ext cx="10417248" cy="909018"/>
      </dsp:txXfrm>
    </dsp:sp>
    <dsp:sp modelId="{04FBED11-7458-854D-8595-C76C66466F7D}">
      <dsp:nvSpPr>
        <dsp:cNvPr id="0" name=""/>
        <dsp:cNvSpPr/>
      </dsp:nvSpPr>
      <dsp:spPr>
        <a:xfrm>
          <a:off x="0" y="2297633"/>
          <a:ext cx="10515600" cy="10073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dirty="0"/>
            <a:t>Exploration and reinforcement </a:t>
          </a:r>
        </a:p>
      </dsp:txBody>
      <dsp:txXfrm>
        <a:off x="49176" y="2346809"/>
        <a:ext cx="10417248" cy="909018"/>
      </dsp:txXfrm>
    </dsp:sp>
    <dsp:sp modelId="{8651F07D-DDCF-0F4E-A27A-021B02D826F5}">
      <dsp:nvSpPr>
        <dsp:cNvPr id="0" name=""/>
        <dsp:cNvSpPr/>
      </dsp:nvSpPr>
      <dsp:spPr>
        <a:xfrm>
          <a:off x="0" y="3434138"/>
          <a:ext cx="10515600" cy="100737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dirty="0"/>
            <a:t> Little and often opportunities </a:t>
          </a:r>
        </a:p>
      </dsp:txBody>
      <dsp:txXfrm>
        <a:off x="49176" y="3483314"/>
        <a:ext cx="10417248" cy="90901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34379"/>
          <a:ext cx="10515600" cy="9594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Incidental and planned </a:t>
          </a:r>
        </a:p>
      </dsp:txBody>
      <dsp:txXfrm>
        <a:off x="46834" y="81213"/>
        <a:ext cx="10421932" cy="865732"/>
      </dsp:txXfrm>
    </dsp:sp>
    <dsp:sp modelId="{8C006E8A-FA76-6442-93CA-BECFD657E077}">
      <dsp:nvSpPr>
        <dsp:cNvPr id="0" name=""/>
        <dsp:cNvSpPr/>
      </dsp:nvSpPr>
      <dsp:spPr>
        <a:xfrm>
          <a:off x="0" y="1108979"/>
          <a:ext cx="10515600" cy="9594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Adult and child led</a:t>
          </a:r>
        </a:p>
      </dsp:txBody>
      <dsp:txXfrm>
        <a:off x="46834" y="1155813"/>
        <a:ext cx="10421932" cy="865732"/>
      </dsp:txXfrm>
    </dsp:sp>
    <dsp:sp modelId="{04FBED11-7458-854D-8595-C76C66466F7D}">
      <dsp:nvSpPr>
        <dsp:cNvPr id="0" name=""/>
        <dsp:cNvSpPr/>
      </dsp:nvSpPr>
      <dsp:spPr>
        <a:xfrm>
          <a:off x="0" y="2175794"/>
          <a:ext cx="10515600" cy="9594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Targeted  </a:t>
          </a:r>
        </a:p>
      </dsp:txBody>
      <dsp:txXfrm>
        <a:off x="46834" y="2222628"/>
        <a:ext cx="10421932" cy="865732"/>
      </dsp:txXfrm>
    </dsp:sp>
    <dsp:sp modelId="{8651F07D-DDCF-0F4E-A27A-021B02D826F5}">
      <dsp:nvSpPr>
        <dsp:cNvPr id="0" name=""/>
        <dsp:cNvSpPr/>
      </dsp:nvSpPr>
      <dsp:spPr>
        <a:xfrm>
          <a:off x="0" y="3258180"/>
          <a:ext cx="10515600" cy="95940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 Little and often opportunities </a:t>
          </a:r>
        </a:p>
      </dsp:txBody>
      <dsp:txXfrm>
        <a:off x="46834" y="3305014"/>
        <a:ext cx="10421932" cy="86573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722F2-6A07-2440-9567-BF6745A8503A}">
      <dsp:nvSpPr>
        <dsp:cNvPr id="0" name=""/>
        <dsp:cNvSpPr/>
      </dsp:nvSpPr>
      <dsp:spPr>
        <a:xfrm>
          <a:off x="0" y="170896"/>
          <a:ext cx="10515600" cy="91143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dirty="0"/>
            <a:t>Structure to support not control you</a:t>
          </a:r>
        </a:p>
      </dsp:txBody>
      <dsp:txXfrm>
        <a:off x="44492" y="215388"/>
        <a:ext cx="10426616" cy="822446"/>
      </dsp:txXfrm>
    </dsp:sp>
    <dsp:sp modelId="{8C006E8A-FA76-6442-93CA-BECFD657E077}">
      <dsp:nvSpPr>
        <dsp:cNvPr id="0" name=""/>
        <dsp:cNvSpPr/>
      </dsp:nvSpPr>
      <dsp:spPr>
        <a:xfrm>
          <a:off x="0" y="1200728"/>
          <a:ext cx="10515600" cy="91143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dirty="0"/>
            <a:t>Resources to support not control you</a:t>
          </a:r>
        </a:p>
      </dsp:txBody>
      <dsp:txXfrm>
        <a:off x="44492" y="1245220"/>
        <a:ext cx="10426616" cy="822446"/>
      </dsp:txXfrm>
    </dsp:sp>
    <dsp:sp modelId="{04FBED11-7458-854D-8595-C76C66466F7D}">
      <dsp:nvSpPr>
        <dsp:cNvPr id="0" name=""/>
        <dsp:cNvSpPr/>
      </dsp:nvSpPr>
      <dsp:spPr>
        <a:xfrm>
          <a:off x="0" y="2183289"/>
          <a:ext cx="10515600" cy="91143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dirty="0"/>
            <a:t>Underlying concepts are important </a:t>
          </a:r>
        </a:p>
      </dsp:txBody>
      <dsp:txXfrm>
        <a:off x="44492" y="2227781"/>
        <a:ext cx="10426616" cy="822446"/>
      </dsp:txXfrm>
    </dsp:sp>
    <dsp:sp modelId="{8651F07D-DDCF-0F4E-A27A-021B02D826F5}">
      <dsp:nvSpPr>
        <dsp:cNvPr id="0" name=""/>
        <dsp:cNvSpPr/>
      </dsp:nvSpPr>
      <dsp:spPr>
        <a:xfrm>
          <a:off x="0" y="3201570"/>
          <a:ext cx="10515600" cy="91143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dirty="0"/>
            <a:t>You can make it your own – you will bring it to life!</a:t>
          </a:r>
        </a:p>
      </dsp:txBody>
      <dsp:txXfrm>
        <a:off x="44492" y="3246062"/>
        <a:ext cx="10426616" cy="822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52FC7-5F4B-9A44-ADB0-4C1B3F1D2C22}">
      <dsp:nvSpPr>
        <dsp:cNvPr id="0" name=""/>
        <dsp:cNvSpPr/>
      </dsp:nvSpPr>
      <dsp:spPr>
        <a:xfrm>
          <a:off x="0" y="1666259"/>
          <a:ext cx="4907285" cy="25857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1" kern="1200" dirty="0"/>
            <a:t>Digital Big Books </a:t>
          </a:r>
        </a:p>
      </dsp:txBody>
      <dsp:txXfrm>
        <a:off x="126223" y="1792482"/>
        <a:ext cx="4654839" cy="23332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52FC7-5F4B-9A44-ADB0-4C1B3F1D2C22}">
      <dsp:nvSpPr>
        <dsp:cNvPr id="0" name=""/>
        <dsp:cNvSpPr/>
      </dsp:nvSpPr>
      <dsp:spPr>
        <a:xfrm>
          <a:off x="0" y="1346467"/>
          <a:ext cx="5068147" cy="155902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1" kern="1200" dirty="0"/>
            <a:t>Flashcards </a:t>
          </a:r>
        </a:p>
      </dsp:txBody>
      <dsp:txXfrm>
        <a:off x="76105" y="1422572"/>
        <a:ext cx="4915937" cy="14068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52FC7-5F4B-9A44-ADB0-4C1B3F1D2C22}">
      <dsp:nvSpPr>
        <dsp:cNvPr id="0" name=""/>
        <dsp:cNvSpPr/>
      </dsp:nvSpPr>
      <dsp:spPr>
        <a:xfrm>
          <a:off x="35338" y="685009"/>
          <a:ext cx="5570458" cy="1997656"/>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b="1" kern="1200" dirty="0"/>
            <a:t>Pupil Practice Booklets</a:t>
          </a:r>
        </a:p>
      </dsp:txBody>
      <dsp:txXfrm>
        <a:off x="132856" y="782527"/>
        <a:ext cx="5375422" cy="18026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52FC7-5F4B-9A44-ADB0-4C1B3F1D2C22}">
      <dsp:nvSpPr>
        <dsp:cNvPr id="0" name=""/>
        <dsp:cNvSpPr/>
      </dsp:nvSpPr>
      <dsp:spPr>
        <a:xfrm>
          <a:off x="0" y="934683"/>
          <a:ext cx="2519600" cy="223587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b="1" kern="1200" dirty="0"/>
            <a:t>Sounds </a:t>
          </a:r>
        </a:p>
        <a:p>
          <a:pPr marL="0" lvl="0" indent="0" algn="l" defTabSz="2178050">
            <a:lnSpc>
              <a:spcPct val="90000"/>
            </a:lnSpc>
            <a:spcBef>
              <a:spcPct val="0"/>
            </a:spcBef>
            <a:spcAft>
              <a:spcPct val="35000"/>
            </a:spcAft>
            <a:buNone/>
          </a:pPr>
          <a:r>
            <a:rPr lang="en-US" sz="4900" b="1" kern="1200" dirty="0"/>
            <a:t>Mats</a:t>
          </a:r>
        </a:p>
      </dsp:txBody>
      <dsp:txXfrm>
        <a:off x="109146" y="1043829"/>
        <a:ext cx="2301308" cy="20175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98B04C-A8CD-4690-A2CE-93CF0B1D86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8498212-9AFC-419D-AB42-90044ACB2C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D5BE38-8394-4031-A9B0-77B988DFC672}" type="datetimeFigureOut">
              <a:rPr lang="en-GB" smtClean="0"/>
              <a:t>06/02/2022</a:t>
            </a:fld>
            <a:endParaRPr lang="en-GB"/>
          </a:p>
        </p:txBody>
      </p:sp>
      <p:sp>
        <p:nvSpPr>
          <p:cNvPr id="4" name="Footer Placeholder 3">
            <a:extLst>
              <a:ext uri="{FF2B5EF4-FFF2-40B4-BE49-F238E27FC236}">
                <a16:creationId xmlns:a16="http://schemas.microsoft.com/office/drawing/2014/main" id="{6B5C3443-7292-4113-BF3F-02A0F0CC2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DF3DCBC-4234-4A9C-9118-E199079481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7E1836-5822-4CAD-9940-2DE3A8370C1C}" type="slidenum">
              <a:rPr lang="en-GB" smtClean="0"/>
              <a:t>‹#›</a:t>
            </a:fld>
            <a:endParaRPr lang="en-GB"/>
          </a:p>
        </p:txBody>
      </p:sp>
    </p:spTree>
    <p:extLst>
      <p:ext uri="{BB962C8B-B14F-4D97-AF65-F5344CB8AC3E}">
        <p14:creationId xmlns:p14="http://schemas.microsoft.com/office/powerpoint/2010/main" val="290744603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485"/>
    </inkml:context>
    <inkml:brush xml:id="br0">
      <inkml:brushProperty name="width" value="0.05" units="cm"/>
      <inkml:brushProperty name="height" value="0.05" units="cm"/>
    </inkml:brush>
  </inkml:definitions>
  <inkml:trace contextRef="#ctx0" brushRef="#br0">1 9 24575,'19'-3'0,"-4"3"0,13-3 0,-9 3 0,-6 0 0,-3 0 0,-5 0 0,-3 0 0,0 0 0,2 0 0,3 0 0,1-1 0,0 1 0,1-1 0,-2 1 0,0-1 0,-1 1 0,1 0 0,0 0 0,2 0 0,0 0 0,3 0 0,-1 0 0,-1 0 0,0 0 0,-4 0 0,-2 0 0,-1 0 0,-2 0 0,2 0 0,2 0 0,3 0 0,1 0 0,2 0 0,0 0 0,-2 0 0,0 0 0,-3 0 0,-3 0 0,-1 0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499"/>
    </inkml:context>
    <inkml:brush xml:id="br0">
      <inkml:brushProperty name="width" value="0.05" units="cm"/>
      <inkml:brushProperty name="height" value="0.05" units="cm"/>
    </inkml:brush>
  </inkml:definitions>
  <inkml:trace contextRef="#ctx0" brushRef="#br0">1 16 24575,'13'-1'0,"2"0"0,-2 1 0,4 0 0,-2 1 0,2 0 0,-2 0 0,-2 0 0,-2-1 0,0 0 0,-4 0 0,4-1 0,-3 1 0,1-1 0,0 0 0,-2 1 0,-2-1 0,0 1 0,-2-2 0,1 2 0,1-2 0,0 1 0,0-1 0,1 1 0,-1-1 0,0 0 0,-2 1 0,-1 0 0,-2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00"/>
    </inkml:context>
    <inkml:brush xml:id="br0">
      <inkml:brushProperty name="width" value="0.05" units="cm"/>
      <inkml:brushProperty name="height" value="0.05" units="cm"/>
    </inkml:brush>
  </inkml:definitions>
  <inkml:trace contextRef="#ctx0" brushRef="#br0">0 0 24575,'3'12'0,"0"3"0,1-2 0,-2 0 0,1-4 0,-2-2 0,0-2 0,-1-1 0,1 2 0,0 1 0,1 5 0,-2-2 0,2 4 0,-2-4 0,1 2 0,0-2 0,-1 0 0,1-2 0,-1-2 0,1-1 0,-1 3 0,0-1 0,1 6 0,-1-3 0,0 4 0,0-2 0,0 1 0,0-3 0,0 1 0,0-4 0,0 0 0,0-1 0,0-1 0,-1 3 0,1-1 0,0-1 0,-1 2 0,1-1 0,-1-1 0,1-1 0,-1-2 0,1-3 0,0-3 0,0 0 0,1-8 0,0 2 0,0-5 0,1 2 0,-2 1 0,2 1 0,-2 0 0,1 1 0,-1 3 0,1-3 0,-1 4 0,0-2 0,1 1 0,-1-2 0,0-1 0,2 1 0,-1 0 0,2 0 0,-1 0 0,1 0 0,1-2 0,-1 3 0,2 0 0,-1 3 0,0-1 0,0 3 0,-2 0 0,0 1 0,-1 0 0,1 1 0,1-1 0,1 1 0,0 0 0,-1 1 0,0 2 0,-1 0 0,1 2 0,1 2 0,0 1 0,2 1 0,-2-2 0,0 0 0,-1-4 0,-2 0 0,-1 0 0,1 0 0,0 2 0,1 2 0,-1-1 0,0 0 0,-1-2 0,1-1 0,-1-1 0,1 1 0,-1 0 0,1 2 0,0-1 0,1 0 0,-2-2 0,1 1 0,0 1 0,0 0 0,1 1 0,0-2 0,-1 0 0,0-1 0,1-1 0,-2 1 0,1-1 0,0 1 0,1-1 0,3 5 0,1-2 0,3 5 0,-1-3 0,-2-2 0,-2-1 0,-2-2 0,2-2 0,-2 0 0,4 0 0,-3 0 0,0-1 0,-2 2 0,1-2 0,0 0 0,1 0 0,0-1 0,0-1 0,0 2 0,-3 0 0,1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01"/>
    </inkml:context>
    <inkml:brush xml:id="br0">
      <inkml:brushProperty name="width" value="0.05" units="cm"/>
      <inkml:brushProperty name="height" value="0.05" units="cm"/>
    </inkml:brush>
  </inkml:definitions>
  <inkml:trace contextRef="#ctx0" brushRef="#br0">1 98 24575,'7'-1'0,"-1"-1"0,1 0 0,1 0 0,-3 0 0,1 0 0,-1 0 0,0 0 0,-1 0 0,0-1 0,0 2 0,-1-2 0,1 0 0,-1 1 0,-1-1 0,0 1 0,1-1 0,-1-1 0,0 1 0,-1 0 0,0-2 0,0 2 0,0-2 0,0 2 0,-1-1 0,1 0 0,-1 0 0,1 0 0,-1 2 0,0-1 0,0 1 0,0-1 0,0 2 0,-1-1 0,1 0 0,-1 1 0,0-1 0,0 2 0,-1-1 0,0 1 0,0 0 0,1 0 0,0 0 0,-1 0 0,0 1 0,0-1 0,-1 1 0,1-1 0,0 2 0,-1-2 0,0 0 0,1 0 0,0 1 0,0-1 0,-1 1 0,1-1 0,-1 0 0,0 1 0,0 0 0,0 1 0,1 0 0,0-2 0,1 2 0,-1-1 0,1 1 0,0-2 0,-1 2 0,0 1 0,-1 0 0,2 3 0,-2-1 0,1 0 0,0 2 0,0-1 0,0 2 0,1 0 0,0-1 0,0-1 0,1-1 0,-1-2 0,1 3 0,1-2 0,-1 2 0,1-1 0,0 0 0,0-2 0,0-1 0,2 1 0,0 1 0,0 0 0,1 1 0,-1-2 0,-1-1 0,0-1 0,-1 0 0,1 0 0,2 2 0,2 1 0,2 2 0,1-1 0,0-1 0,-3-2 0,-1-1 0,-3-1 0,1-1 0,0 0 0,2-1 0,2-1 0,1 0 0,0-1 0,0 0 0,-3 2 0,-1 0 0,0 2 0,0-2 0,-1 1 0,-1 0 0,0 0 0,-1 1 0,-1-1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02"/>
    </inkml:context>
    <inkml:brush xml:id="br0">
      <inkml:brushProperty name="width" value="0.05" units="cm"/>
      <inkml:brushProperty name="height" value="0.05" units="cm"/>
    </inkml:brush>
  </inkml:definitions>
  <inkml:trace contextRef="#ctx0" brushRef="#br0">173 43 24575,'0'-6'0,"0"3"0,-1 0 0,0 0 0,0 1 0,0 0 0,-1 0 0,1 1 0,0 1 0,-3-2 0,-1 0 0,-4-3 0,0 2 0,0 0 0,0 0 0,2 2 0,0 1 0,4-1 0,-2 1 0,3 1 0,-2 0 0,-1 1 0,0 1 0,-1 1 0,0 0 0,-1 0 0,-1 2 0,3-3 0,0 2 0,1 0 0,0 1 0,0 1 0,2-1 0,1 0 0,0 0 0,1-2 0,0 1 0,0-1 0,0 0 0,0 0 0,2 0 0,-1-1 0,1 1 0,0-1 0,1-1 0,1 3 0,2-2 0,1 3 0,3 0 0,-3 0 0,2-1 0,-4-2 0,1 0 0,-2-1 0,-1-2 0,0 1 0,1-1 0,0 0 0,0 0 0,-2 0 0,2 0 0,2-1 0,2 1 0,1 0 0,1-1 0,-3 0 0,1 0 0,-3 0 0,-2-2 0,0-2 0,0 1 0,-1-1 0,-1 0 0,1 1 0,-1 0 0,1 1 0,-2-1 0,0 1 0,0 0 0,0-2 0,0-1 0,0 1 0,0-2 0,0 3 0,0 2 0,-1-2 0,0 1 0,0-1 0,0 1 0,1 2 0,-1 9 0,0-1 0,1 8 0,-1-5 0,1 0 0,0-1 0,0-1 0,0-1 0,-1 0 0,1-1 0,0 1 0,0 1 0,0-1 0,0 1 0,0-2 0,0-1 0,0 0 0,0 1 0,0 1 0,0 2 0,0 0 0,0 0 0,0-1 0,1-1 0,-1-1 0,0-1 0,0-2 0,1 2 0,-1 0 0,0 1 0,0 2 0,0-1 0,0 2 0,0-1 0,0 1 0,-1 2 0,0 0 0,-2-1 0,2-2 0,-1-4 0,1 0 0,0-1 0,-1 0 0,0 1 0,-2-1 0,0 0 0,0-1 0,1 0 0,0-1 0,0 1 0,-1-2 0,0 1 0,-1 1 0,0-1 0,-2 1 0,0-2 0,0 1 0,0 0 0,0-1 0,1 0 0,-2-1 0,2-1 0,-3-1 0,0 0 0,1 1 0,1 0 0,3-1 0,0 1 0,0-6 0,-3-4 0,0-4 0,-2-2 0,4 6 0,1 4 0,5 4 0,2 1 0,1 0 0,-1 0 0,-1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03"/>
    </inkml:context>
    <inkml:brush xml:id="br0">
      <inkml:brushProperty name="width" value="0.05" units="cm"/>
      <inkml:brushProperty name="height" value="0.05" units="cm"/>
    </inkml:brush>
  </inkml:definitions>
  <inkml:trace contextRef="#ctx0" brushRef="#br0">0 1 24575,'0'7'0,"0"0"0,0 1 0,0-2 0,0 1 0,1-1 0,-1 1 0,1-2 0,-1-1 0,1-1 0,-1 1 0,1 0 0,0-1 0,1 2 0,-1-2 0,2 0 0,-1 0 0,1 0 0,1 2 0,0-2 0,3 3 0,-2-2 0,1 0 0,-1-2 0,-1 0 0,1 0 0,2-2 0,-2 1 0,0-1 0,-2 0 0,-1 0 0,0-1 0,1-1 0,1-1 0,-1-2 0,2 0 0,-3 1 0,0 0 0,-1 0 0,-1 0 0,1 1 0,-1-1 0,0 0 0,1-1 0,-1 0 0,1 2 0,-1-1 0,0 1 0,0-1 0,-1-2 0,1 2 0,-1-3 0,1 2 0,-1 1 0,1 0 0,-1 3 0,1-3 0,0 3 0,-1-2 0,1 1 0,0-2 0,0 3 0,0 6 0,1 0 0,-1 4 0,1 0 0,0-2 0,1 0 0,-1-1 0,0-1 0,0 0 0,0 1 0,0 0 0,1-1 0,-1 1 0,1-1 0,-1 0 0,2 0 0,-2 1 0,2-1 0,-1 0 0,2-2 0,0 2 0,2-1 0,-2-4 0,0-1 0,1-2 0,0-1 0,-1 2 0,-2 0 0,-1 2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04"/>
    </inkml:context>
    <inkml:brush xml:id="br0">
      <inkml:brushProperty name="width" value="0.05" units="cm"/>
      <inkml:brushProperty name="height" value="0.05" units="cm"/>
    </inkml:brush>
  </inkml:definitions>
  <inkml:trace contextRef="#ctx0" brushRef="#br0">21 0 24575,'-2'14'0,"1"-3"0,0 5 0,0-1 0,0 0 0,0 0 0,1-2 0,0-1 0,-1 1 0,1-2 0,-1 0 0,1-1 0,0 0 0,-1-1 0,0 1 0,-1 2 0,2 1 0,-1 0 0,0-1 0,1-2 0,0-2 0,0 0 0,-1-1 0,1 0 0,-1 0 0,0 1 0,0 2 0,1-1 0,-1-1 0,1 0 0,0-1 0,0-2 0,1 3 0,-1-3 0,1 2 0,0-1 0,2 0 0,-2-1 0,3 0 0,-1-2 0,2 1 0,1 0 0,0-1 0,-1 0 0,1-1 0,-4 0 0,1-1 0,-2-1 0,0 1 0,1-1 0,0 1 0,3-2 0,0 1 0,1-1 0,-2 0 0,-2 1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05"/>
    </inkml:context>
    <inkml:brush xml:id="br0">
      <inkml:brushProperty name="width" value="0.05" units="cm"/>
      <inkml:brushProperty name="height" value="0.05" units="cm"/>
    </inkml:brush>
  </inkml:definitions>
  <inkml:trace contextRef="#ctx0" brushRef="#br0">11 1 24575,'0'6'0,"0"3"0,0 1 0,-1 3 0,1-2 0,0 0 0,0-2 0,0 0 0,-1 0 0,1 2 0,0-3 0,0 5 0,0-2 0,0 2 0,0-1 0,-1 0 0,1 0 0,0 2 0,-1 0 0,0 1 0,0-1 0,1-3 0,0 0 0,0-2 0,0 0 0,-1 2 0,1-3 0,-1 2 0,1-1 0,-1-1 0,1 1 0,0-2 0,0-1 0,-1 0 0,1-1 0,0-1 0,0 1 0,0 0 0,0 0 0,1 0 0,-1-1 0,1 0 0,1-2 0,1-1 0,2-1 0,-1 1 0,2 0 0,0-1 0,0 0 0,-2 0 0,0-1 0,-3 1 0,1 0 0,1-1 0,0 1 0,2 0 0,-1-1 0,2 0 0,-1 0 0,0 1 0,-2 0 0,-2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06"/>
    </inkml:context>
    <inkml:brush xml:id="br0">
      <inkml:brushProperty name="width" value="0.05" units="cm"/>
      <inkml:brushProperty name="height" value="0.05" units="cm"/>
    </inkml:brush>
  </inkml:definitions>
  <inkml:trace contextRef="#ctx0" brushRef="#br0">67 9 24575,'-2'-2'0,"0"1"0,-1 1 0,0 0 0,-2-2 0,0 2 0,0-2 0,-2 1 0,3 1 0,0-1 0,1 1 0,2 0 0,0 1 0,-2-1 0,0 2 0,-1 1 0,1 2 0,1-3 0,-1 2 0,3-2 0,-2 2 0,2-2 0,-1 3 0,1-1 0,0 2 0,0 0 0,1-1 0,0-1 0,0-1 0,0-1 0,3-1 0,4 2 0,1-3 0,2 3 0,-2-1 0,-2-1 0,-1-1 0,2 0 0,-2 2 0,2 0 0,-4-1 0,1 2 0,1 4 0,-1 1 0,0 2 0,-2-4 0,-1-1 0,-1 1 0,0-2 0,-1 0 0,1 2 0,-1 1 0,0 1 0,0 2 0,0-5 0,0 0 0,-1-4 0,0 1 0,0 1 0,0 1 0,0-1 0,-2 1 0,1-3 0,0 3 0,2-3 0,-2 0 0,0 1 0,-1-2 0,1 1 0,0-1 0,0 2 0,-1-2 0,-1 1 0,0-1 0,0 1 0,-1-1 0,1 1 0,-1-1 0,2 0 0,0 0 0,0 0 0,0 0 0,0 0 0,-3 0 0,1 0 0,-2 0 0,2-1 0,-2 1 0,2-2 0,1 0 0,1 1 0,1 1 0,1-1 0,4 0 0,-2 0 0,2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07"/>
    </inkml:context>
    <inkml:brush xml:id="br0">
      <inkml:brushProperty name="width" value="0.05" units="cm"/>
      <inkml:brushProperty name="height" value="0.05" units="cm"/>
    </inkml:brush>
  </inkml:definitions>
  <inkml:trace contextRef="#ctx0" brushRef="#br0">95 37 24575,'-4'-7'0,"-1"0"0,2 2 0,-1 0 0,0 2 0,2 1 0,-1 1 0,2 0 0,0 0 0,-2 1 0,0-1 0,-2-1 0,2 2 0,1-1 0,0 1 0,0 0 0,0 1 0,-2 0 0,1 2 0,-1 1 0,1-1 0,-1 2 0,1-1 0,0 0 0,-1 2 0,0-1 0,1 4 0,-1 0 0,1 1 0,2-1 0,0-2 0,0-1 0,1 3 0,-1-2 0,1 0 0,1-1 0,-1-3 0,0 0 0,1-2 0,1 2 0,-1 1 0,5 4 0,-1-2 0,2 1 0,-2-2 0,1-1 0,1-1 0,1 0 0,1-1 0,2 0 0,-2-1 0,-1 0 0,0-1 0,-3 0 0,-1-1 0,0 0 0,0-2 0,3 1 0,-2-1 0,0 0 0,-1-2 0,-1 1 0,0-2 0,-1 0 0,-1 1 0,1 0 0,-2 1 0,1-1 0,-1 0 0,0-1 0,0 1 0,0-2 0,-1 3 0,1-2 0,-1 1 0,0 1 0,1-2 0,-1 1 0,0 0 0,1 1 0,-1-1 0,0 3 0,1 0 0,-1 1 0,2 0 0,-2 4 0,2 1 0,-1 3 0,1 0 0,0-1 0,1-1 0,-2-2 0,1 0 0,-1 1 0,2 0 0,0 2 0,2 1 0,-1 0 0,1-1 0,-1 2 0,0-1 0,2 2 0,-3-3 0,3 0 0,-3-4 0,3 0 0,1 0 0,1-1 0,1 0 0,-2-1 0,-1 0 0,0-1 0,-1 0 0,0-1 0,-2 1 0,1-1 0,-1 1 0,0 1 0,0 0 0,-1 0 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08"/>
    </inkml:context>
    <inkml:brush xml:id="br0">
      <inkml:brushProperty name="width" value="0.05" units="cm"/>
      <inkml:brushProperty name="height" value="0.05" units="cm"/>
    </inkml:brush>
  </inkml:definitions>
  <inkml:trace contextRef="#ctx0" brushRef="#br0">2 0 24575,'-1'11'0,"1"-3"0,-1 7 0,2-2 0,0 1 0,0 0 0,0-4 0,0-1 0,-1-2 0,0 0 0,1 0 0,-1 3 0,0-2 0,1 3 0,0-2 0,-1 0 0,1 0 0,-1-3 0,0 2 0,0-1 0,0 2 0,0 2 0,0 2 0,0 1 0,0 0 0,0-4 0,0-2 0,0 0 0,0-2 0,1 0 0,-1 3 0,0-1 0,0 5 0,0-4 0,1 0 0,1-1 0,-2-4 0,1-2 0,0 1 0,1 0 0,1 2 0,1 0 0,2 0 0,1 0 0,0-1 0,0 0 0,-1-1 0,-2-3 0,0 1 0,-1-1 0,1-1 0,0 1 0,2-2 0,0-1 0,3-1 0,-2 0 0,0 0 0,-2 2 0,-3 0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486"/>
    </inkml:context>
    <inkml:brush xml:id="br0">
      <inkml:brushProperty name="width" value="0.05" units="cm"/>
      <inkml:brushProperty name="height" value="0.05" units="cm"/>
    </inkml:brush>
  </inkml:definitions>
  <inkml:trace contextRef="#ctx0" brushRef="#br0">1 1 24575,'17'1'0,"2"0"0,8-1 0,-2 2 0,-3-2 0,-3 2 0,-8-2 0,-3 2 0,-5-1 0,-1-1 0,2 0 0,3 0 0,5 0 0,3-1 0,-1 0 0,-2 3 0,-2-2 0,-3 2 0,-2-2 0,0 0 0,1 0 0,0 0 0,3 0 0,-1-1 0,0 1 0,0-1 0,-3 1 0,-1 1 0,-1 0 0,1-1 0,0 0 0,4 0 0,-1 0 0,5 0 0,-2 0 0,-2 0 0,-2 0 0,-2 0 0,-2 0 0,1-2 0,2 2 0,-1 0 0,0 0 0,-2 0 0,0 0 0,1 0 0,0 0 0,1 0 0,-2-1 0,0 1 0,-2-1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09"/>
    </inkml:context>
    <inkml:brush xml:id="br0">
      <inkml:brushProperty name="width" value="0.05" units="cm"/>
      <inkml:brushProperty name="height" value="0.05" units="cm"/>
    </inkml:brush>
  </inkml:definitions>
  <inkml:trace contextRef="#ctx0" brushRef="#br0">0 16 24575,'11'-1'0,"2"0"0,3 0 0,3-1 0,2 2 0,-1-1 0,-3 0 0,-3 1 0,-6-2 0,-2 2 0,-3-2 0,1 2 0,-2-2 0,0 1 0,0 1 0,-2-1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10"/>
    </inkml:context>
    <inkml:brush xml:id="br0">
      <inkml:brushProperty name="width" value="0.05" units="cm"/>
      <inkml:brushProperty name="height" value="0.05" units="cm"/>
    </inkml:brush>
  </inkml:definitions>
  <inkml:trace contextRef="#ctx0" brushRef="#br0">116 1 24575,'-10'0'0,"-2"0"0,1 1 0,-1 0 0,3 0 0,1 0 0,2 2 0,0-1 0,0 1 0,-3 2 0,3 0 0,-1 1 0,3 1 0,0 0 0,2-1 0,0 0 0,1-1 0,1 2 0,0-2 0,1 2 0,1 0 0,1-1 0,0-1 0,-2-1 0,2-2 0,1 0 0,2 1 0,3 1 0,-1 1 0,2-2 0,-2 0 0,1-1 0,-3-1 0,-3-1 0,0 0 0,0 0 0,1 0 0,0 0 0,3-1 0,-1-2 0,3 1 0,-1 0 0,-2 1 0,-1 1 0,-2-2 0,0 1 0,0-2 0,1 0 0,0 0 0,-2-1 0,1 0 0,-2 2 0,0-1 0,0 0 0,-1 0 0,0 0 0,0 1 0,0-2 0,0 2 0,0-2 0,0 1 0,-2-2 0,1 0 0,-1 1 0,1-1 0,-1 0 0,0 1 0,0 0 0,0 1 0,0 1 0,-1-1 0,-1 1 0,-2-1 0,0 1 0,-1 1 0,4-1 0,0 2 0,3-2 0,-1 2 0,2-1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11"/>
    </inkml:context>
    <inkml:brush xml:id="br0">
      <inkml:brushProperty name="width" value="0.05" units="cm"/>
      <inkml:brushProperty name="height" value="0.05" units="cm"/>
    </inkml:brush>
  </inkml:definitions>
  <inkml:trace contextRef="#ctx0" brushRef="#br0">3 12 24575,'0'7'0,"-1"0"0,1-1 0,0 2 0,0-2 0,-1 1 0,2-1 0,-1-1 0,0 0 0,1 0 0,-1 0 0,0 1 0,0 0 0,0 1 0,0 2 0,0-2 0,0 1 0,0-3 0,0 0 0,0-2 0,0-1 0,0-1 0,0 0 0,0 0 0,1-4 0,-1-4 0,0-3 0,0-3 0,1 3 0,-1-2 0,1 2 0,-1 0 0,1 2 0,2 0 0,-1 2 0,2 0 0,-1 2 0,-1 0 0,3 0 0,-1 2 0,4-3 0,-1 1 0,2-1 0,-3 3 0,-1 0 0,-2 1 0,0 0 0,1 0 0,0 0 0,-1 0 0,0 1 0,-1 0 0,0 0 0,1 0 0,1 1 0,2 1 0,-1 0 0,-1 0 0,-1 0 0,-1-1 0,2 1 0,-1 0 0,0 1 0,1 0 0,-1 0 0,1 3 0,0-2 0,-1 2 0,0-1 0,-2 0 0,1 0 0,-1 1 0,0-1 0,-1 0 0,0 0 0,1 0 0,0 0 0,-1-2 0,1 2 0,-1-1 0,0 0 0,1 5 0,0-3 0,0 0 0,0 0 0,1-1 0,-1 0 0,2 2 0,-2-4 0,0 1 0,0-3 0,-1 1 0,3 0 0,0 0 0,1 0 0,2-1 0,-1 0 0,1-1 0,-1-1 0,-2 1 0,-1-2 0,-1 1 0,0 0 0,-1 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12"/>
    </inkml:context>
    <inkml:brush xml:id="br0">
      <inkml:brushProperty name="width" value="0.05" units="cm"/>
      <inkml:brushProperty name="height" value="0.05" units="cm"/>
    </inkml:brush>
  </inkml:definitions>
  <inkml:trace contextRef="#ctx0" brushRef="#br0">1 1 24575,'1'12'0,"-1"1"0,0 3 0,0 1 0,0-4 0,0 1 0,1 0 0,-1-2 0,1 2 0,-1-4 0,1 0 0,-1-1 0,0-1 0,0 1 0,0-1 0,0 1 0,0 2 0,0-1 0,0 0 0,1-1 0,-1 0 0,1-1 0,0 3 0,0-1 0,1 3 0,0-4 0,0-2 0,0-2 0,-1-2 0,1 0 0,0 1 0,1 1 0,2 0 0,0-1 0,2-1 0,-2 0 0,0-2 0,0-1 0,0-1 0,0-2 0,2 1 0,0-1 0,1 2 0,0-2 0,-3 2 0,0 0 0,-4 1 0,-2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13"/>
    </inkml:context>
    <inkml:brush xml:id="br0">
      <inkml:brushProperty name="width" value="0.05" units="cm"/>
      <inkml:brushProperty name="height" value="0.05" units="cm"/>
    </inkml:brush>
  </inkml:definitions>
  <inkml:trace contextRef="#ctx0" brushRef="#br0">1 3 24575,'9'-1'0,"1"1"0,8-1 0,1 0 0,1 2 0,-2-2 0,-7 2 0,-4-1 0,-5 0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14"/>
    </inkml:context>
    <inkml:brush xml:id="br0">
      <inkml:brushProperty name="width" value="0.05" units="cm"/>
      <inkml:brushProperty name="height" value="0.05" units="cm"/>
    </inkml:brush>
  </inkml:definitions>
  <inkml:trace contextRef="#ctx0" brushRef="#br0">0 0 24575,'1'13'0,"0"2"0,-1 0 0,0 5 0,0-4 0,0 4 0,0-4 0,0-3 0,0-3 0,0-2 0,0-1 0,0 2 0,0 0 0,1 0 0,-1 1 0,1-2 0,-1 0 0,0 2 0,0-2 0,0 5 0,0 0 0,0-2 0,1 4 0,-1-3 0,0 3 0,0-1 0,0-4 0,1-2 0,-1-5 0,0 2 0,1 0 0,-1-1 0,1-4 0,0-11 0,-1-4 0,2-7 0,-2 3 0,0 5 0,0 2 0,1 3 0,-1 2 0,1 1 0,1-1 0,0 1 0,2-2 0,0 2 0,-1 0 0,1 2 0,-1 0 0,0 2 0,1 0 0,-1 0 0,0 2 0,-2-2 0,1 2 0,0-1 0,0 1 0,2-1 0,1 1 0,-1 0 0,-2 0 0,1 2 0,2 3 0,-2 1 0,1 1 0,-1-1 0,-1-1 0,0 1 0,0 0 0,-1 2 0,1 0 0,0-1 0,-1 0 0,1-3 0,-1 0 0,0 1 0,0 0 0,1 0 0,0 1 0,0-3 0,-2 0 0,2-2 0,0 1 0,0-1 0,0 0 0,-1 0 0,3 0 0,4 3 0,1-1 0,4 2 0,-4-2 0,0-2 0,-6 0 0,0-1 0,-2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15"/>
    </inkml:context>
    <inkml:brush xml:id="br0">
      <inkml:brushProperty name="width" value="0.05" units="cm"/>
      <inkml:brushProperty name="height" value="0.05" units="cm"/>
    </inkml:brush>
  </inkml:definitions>
  <inkml:trace contextRef="#ctx0" brushRef="#br0">0 77 24575,'7'4'0,"-1"0"0,5-2 0,-2 1 0,2-3 0,-4 0 0,-2 0 0,-2 0 0,2 0 0,0-1 0,-1 0 0,1-1 0,-2 2 0,1-2 0,-2 0 0,1-2 0,-1 2 0,1-1 0,-3 0 0,2 0 0,-1 0 0,0 0 0,-1 1 0,0-1 0,-1-1 0,0-1 0,0-1 0,-2 1 0,1-1 0,0 3 0,1 0 0,-1 1 0,0 0 0,-1-2 0,-1 1 0,0 1 0,-1-2 0,1 3 0,0-1 0,0 0 0,2 2 0,0-1 0,1 1 0,0 0 0,0 0 0,0-1 0,-1 2 0,1 0 0,-3-1 0,1 2 0,-1-1 0,0 1 0,1 0 0,-1 2 0,1 0 0,0 1 0,1 2 0,0-1 0,1 1 0,0-1 0,1 0 0,0-1 0,0 1 0,-1-1 0,1 0 0,0 0 0,1 0 0,0 3 0,0-2 0,1 2 0,0 1 0,0-3 0,0 0 0,-1-3 0,1-1 0,-1 0 0,0 1 0,3 1 0,2 3 0,2 1 0,1 0 0,0-3 0,-3-1 0,0-2 0,-5-1 0,1-1 0,2 0 0,2-1 0,2 1 0,3-1 0,0 1 0,-1-1 0,-2 0 0,-2 0 0,0 1 0,-2-2 0,-1 2 0,-3-1 0,-4 1 0,3 0 0,-3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16"/>
    </inkml:context>
    <inkml:brush xml:id="br0">
      <inkml:brushProperty name="width" value="0.05" units="cm"/>
      <inkml:brushProperty name="height" value="0.05" units="cm"/>
    </inkml:brush>
  </inkml:definitions>
  <inkml:trace contextRef="#ctx0" brushRef="#br0">0 1 24575,'2'9'0,"-1"1"0,2 5 0,-1-3 0,0 3 0,0-2 0,-1 4 0,0-2 0,1 1 0,0 0 0,0 2 0,0 1 0,0-3 0,-2-2 0,1-2 0,0-1 0,0 2 0,0 0 0,-1 0 0,2-1 0,-1-4 0,0 0 0,0-3 0,-1 0 0,1 1 0,-1-1 0,2 3 0,-1 1 0,1 0 0,-2-1 0,1-5 0,-1-1 0,3-7 0,0-3 0,1-3 0,0 1 0,0 2 0,-1 3 0,0-2 0,0 2 0,1 2 0,1-2 0,0 1 0,1 0 0,2 0 0,-2 2 0,4 0 0,0 0 0,-1 1 0,-3-1 0,-2 1 0,-2 3 0,2 4 0,-1 1 0,2 4 0,-1-3 0,-1 0 0,-1-1 0,0-1 0,0-1 0,-2-2 0,0 2 0,0 0 0,0 1 0,0 1 0,-1 0 0,-1 1 0,1-3 0,0 1 0,-1-2 0,1-2 0,0 0 0,-1 1 0,1-2 0,-3 2 0,1-1 0,-3 0 0,-1-1 0,-1 0 0,-2 0 0,4-1 0,-1 0 0,2-1 0,-3 0 0,-2 0 0,0-1 0,1 0 0,-2 2 0,4-1 0,0 1 0,3 0 0,-1-1 0,-1-2 0,-2-1 0,1 0 0,3 3 0,5-4 0,2 0 0,-1 1 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17"/>
    </inkml:context>
    <inkml:brush xml:id="br0">
      <inkml:brushProperty name="width" value="0.05" units="cm"/>
      <inkml:brushProperty name="height" value="0.05" units="cm"/>
    </inkml:brush>
  </inkml:definitions>
  <inkml:trace contextRef="#ctx0" brushRef="#br0">0 103 24575,'4'1'0,"2"-1"0,11 0 0,1 0 0,3-2 0,-3 2 0,-4 0 0,-3-1 0,-2-1 0,-2 0 0,0-1 0,-2-1 0,3-3 0,1-1 0,-1-2 0,-2-1 0,-3 3 0,-1 1 0,-1 4 0,-1 1 0,-1 0 0,0-1 0,0 0 0,0-2 0,-2 2 0,1 0 0,0 1 0,-1 1 0,-1 0 0,-2-1 0,-4 1 0,2-2 0,0 3 0,1-2 0,1 2 0,0-1 0,0 1 0,-3-1 0,3 1 0,-3 0 0,4 1 0,-2 0 0,0 2 0,1 1 0,1-1 0,-2 2 0,3-1 0,-2 2 0,2 0 0,2 1 0,-1-1 0,0 1 0,2 1 0,-1 0 0,2 1 0,0 0 0,1-1 0,0-3 0,0 1 0,1-3 0,0 0 0,1 1 0,0-1 0,2 2 0,2-2 0,0 2 0,3-3 0,3 2 0,-1-2 0,3-1 0,-3 1 0,2-2 0,-2 3 0,-1-2 0,-1 1 0,1-1 0,-1 0 0,3-1 0,-1-1 0,-2 0 0,-1-2 0,-2-1 0,-1 0 0,0 1 0,-3 0 0,1 0 0,0 2 0,-1 0 0,0 1 0,-1 0 0,-1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18"/>
    </inkml:context>
    <inkml:brush xml:id="br0">
      <inkml:brushProperty name="width" value="0.05" units="cm"/>
      <inkml:brushProperty name="height" value="0.05" units="cm"/>
    </inkml:brush>
  </inkml:definitions>
  <inkml:trace contextRef="#ctx0" brushRef="#br0">1 0 24575,'0'17'0,"1"0"0,-1-1 0,1 4 0,0-4 0,0 2 0,0 0 0,1-4 0,-1 3 0,0 0 0,-1 0 0,0 2 0,1-3 0,-1 0 0,1-3 0,-1-4 0,0 2 0,0-2 0,0 3 0,0 0 0,0 0 0,0 4 0,0 0 0,0-1 0,0-2 0,1-2 0,-1-3 0,0 0 0,0-1 0,1-1 0,-1-1 0,0-2 0,1 0 0,1-1 0,0 1 0,4 2 0,2 1 0,3 2 0,0-3 0,-2 1 0,-2-4 0,-2-3 0,-2-2 0,1-2 0,0 2 0,-1 0 0,1 1 0,-1 0 0,-1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487"/>
    </inkml:context>
    <inkml:brush xml:id="br0">
      <inkml:brushProperty name="width" value="0.05" units="cm"/>
      <inkml:brushProperty name="height" value="0.05" units="cm"/>
    </inkml:brush>
  </inkml:definitions>
  <inkml:trace contextRef="#ctx0" brushRef="#br0">1 12 24575,'23'1'0,"-1"-2"0,0 1 0,-5-2 0,-5 1 0,-6 0 0,-2 1 0,0-1 0,1 1 0,4-1 0,1 1 0,0-1 0,0 1 0,-3 0 0,-1 0 0,-1-2 0,0 2 0,4-1 0,3 2 0,1-1 0,3 1 0,0-1 0,-2-1 0,-3 1 0,-2-1 0,-3 1 0,-1 0 0,-3 0 0,4 0 0,2-1 0,7 1 0,-1 1 0,4-1 0,-5 0 0,0 0 0,-5-1 0,-1 1 0,-3 0 0,-2 0 0,1 0 0,-1 0 0,-1 0 0,-1 0 0,0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19"/>
    </inkml:context>
    <inkml:brush xml:id="br0">
      <inkml:brushProperty name="width" value="0.05" units="cm"/>
      <inkml:brushProperty name="height" value="0.05" units="cm"/>
    </inkml:brush>
  </inkml:definitions>
  <inkml:trace contextRef="#ctx0" brushRef="#br0">2 0 24575,'0'20'0,"0"-2"0,0 1 0,0-1 0,0 4 0,0-5 0,0 1 0,0-4 0,0 4 0,-1-2 0,1 4 0,-1-3 0,1 4 0,0-4 0,0-1 0,0-3 0,0-2 0,0-1 0,0 1 0,1-1 0,-1 0 0,1-1 0,-1-1 0,0 0 0,1 0 0,-1-1 0,2 1 0,-2-3 0,2-1 0,-1-2 0,0 3 0,2 0 0,2 1 0,1 2 0,-1-4 0,1 0 0,0-3 0,0 0 0,3-1 0,1 0 0,1 0 0,2 2 0,-4-2 0,-2 0 0,-2-2 0,-3 2 0,2-1 0,-2 0 0,-2 1 0,1-1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20"/>
    </inkml:context>
    <inkml:brush xml:id="br0">
      <inkml:brushProperty name="width" value="0.05" units="cm"/>
      <inkml:brushProperty name="height" value="0.05" units="cm"/>
    </inkml:brush>
  </inkml:definitions>
  <inkml:trace contextRef="#ctx0" brushRef="#br0">1 0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21"/>
    </inkml:context>
    <inkml:brush xml:id="br0">
      <inkml:brushProperty name="width" value="0.05" units="cm"/>
      <inkml:brushProperty name="height" value="0.05" units="cm"/>
    </inkml:brush>
  </inkml:definitions>
  <inkml:trace contextRef="#ctx0" brushRef="#br0">1 144 24575,'2'11'0,"0"-1"0,1-1 0,-1-1 0,1-1 0,0-2 0,-1 2 0,0-4 0,0 2 0,-1-3 0,1 0 0,-1-1 0,-1-1 0,1 1 0,0 1 0,0-2 0,0 1 0,2-1 0,3-5 0,2 0 0,8-7 0,-1-2 0,8-5 0,1-5 0,-3 2 0,-3-2 0,-7 7 0,-1 1 0,0 0 0,-2 1 0,-1 2 0,-1 4 0,-4 5 0,-1 2 0,0 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22"/>
    </inkml:context>
    <inkml:brush xml:id="br0">
      <inkml:brushProperty name="width" value="0.05" units="cm"/>
      <inkml:brushProperty name="height" value="0.05" units="cm"/>
    </inkml:brush>
  </inkml:definitions>
  <inkml:trace contextRef="#ctx0" brushRef="#br0">631 1672 24575,'-11'-13'0,"-1"0"0,1 0 0,1-1 0,1 1 0,2 2 0,-1-1 0,2 3 0,0-1 0,0 0 0,0 0 0,-1 0 0,0-1 0,0 0 0,-1-2 0,-2 0 0,3 1 0,-3-1 0,5 4 0,-2-2 0,2 2 0,-2-1 0,1 0 0,1 1 0,0 0 0,0 0 0,-2 1 0,1-1 0,-2 1 0,1 0 0,-1-2 0,1 1 0,0-1 0,1 1 0,-1-1 0,1 0 0,-3-1 0,1 0 0,-2-2 0,-1 1 0,0 1 0,-1 0 0,1 1 0,0 3 0,0-4 0,1 5 0,1-3 0,-1 2 0,0 0 0,-1-2 0,-2 0 0,2 0 0,-2 1 0,2 0 0,3 0 0,-1 0 0,1 1 0,0-1 0,-1-1 0,1 1 0,-4-3 0,2 2 0,0-1 0,0-2 0,3 3 0,-1-3 0,2 2 0,-3-2 0,3 1 0,-3-2 0,4 4 0,-3-3 0,3 3 0,0-1 0,1 0 0,0 0 0,1-1 0,0 2 0,2 0 0,1 1 0,-1-1 0,1 2 0,-1-3 0,2 0 0,0 1 0,1 0 0,0 1 0,0 1 0,1 0 0,-1 2 0,1 0 0,0 2 0,0 0 0,1 1 0,0 0 0,3 0 0,2-1 0,3-1 0,1 2 0,0 1 0,-2 1 0,1 0 0,-1 0 0,0 1 0,1 1 0,0 0 0,0 1 0,0 1 0,0 0 0,-2-1 0,0 1 0,-3 0 0,2 1 0,-1 0 0,0 0 0,0 0 0,-1-1 0,0 1 0,1-1 0,-1 0 0,0-1 0,-2 1 0,2-3 0,0 4 0,1 0 0,-1 0 0,2 2 0,-2 0 0,0-2 0,1 3 0,-3-5 0,3 2 0,-1 0 0,2 2 0,3 1 0,-1 2 0,-1-3 0,-1 1 0,-1-2 0,-2 0 0,2-1 0,-4-1 0,2 1 0,-2-1 0,0-1 0,2 2 0,0 0 0,2 0 0,1 0 0,-1 1 0,0 0 0,-1-1 0,0 0 0,-1-2 0,-1 0 0,0-1 0,-1 0 0,-1-2 0,2 3 0,1-1 0,1 1 0,1-1 0,-3-1 0,-2 0 0,-1 0 0,1-1 0,0-1 0,3 1 0,-2-1 0,0-1 0,0 1 0,0-1 0,-2 1 0,1-3 0,-1 1 0,1-2 0,0 0 0,0 0 0,-1-1 0,1 1 0,-1-1 0,1-1 0,-1-1 0,0-1 0,0 0 0,-1-3 0,1 0 0,-1 3 0,0-3 0,-1 5 0,0-2 0,0-1 0,0 2 0,0-6 0,1 3 0,-1-2 0,1-3 0,-1 2 0,0-5 0,0-2 0,0-2 0,0-4 0,0 5 0,0 1 0,0 4 0,0 4 0,0 0 0,-1 2 0,1 0 0,-1 0 0,1-1 0,-1 1 0,-1-4 0,1 3 0,-1-2 0,1 0 0,-1 0 0,1-3 0,-1 1 0,1-2 0,-3 2 0,2-1 0,-2 3 0,0-2 0,0 3 0,0-4 0,0 2 0,1-1 0,0-1 0,0 3 0,1 0 0,0 0 0,1 1 0,-1 1 0,1-3 0,0 4 0,1-2 0,0 0 0,0 0 0,-1 1 0,1 2 0,0 1 0,1 0 0,0 1 0,0-2 0,0 0 0,2 2 0,-1-1 0,1 2 0,0 2 0,0 0 0,1 1 0,-1-1 0,2 0 0,0 0 0,0 2 0,-1 1 0,-1 1 0,1 0 0,-1 0 0,3 1 0,-3 0 0,3 0 0,-2 1 0,3 1 0,-2 0 0,1 0 0,0 1 0,0 1 0,1 1 0,-2-1 0,2 2 0,-1-1 0,-2 1 0,0 1 0,0 0 0,-2 0 0,2 1 0,-1 0 0,0-1 0,1 3 0,-2-2 0,0 3 0,0-1 0,1 0 0,-2 1 0,0-3 0,1 1 0,-1-1 0,0 1 0,1-1 0,0 1 0,0 0 0,0 0 0,0 0 0,-1 0 0,1 0 0,-1 0 0,1-1 0,0 2 0,-1 0 0,1 1 0,-1 4 0,1-5 0,0 3 0,-1-3 0,2-1 0,-2 1 0,0-1 0,0 1 0,1 1 0,0 0 0,1 2 0,-1 0 0,1-4 0,-2 0 0,1 0 0,0-1 0,0 5 0,1 0 0,-1 2 0,0 0 0,-1-6 0,1 4 0,0-5 0,-1 1 0,0 1 0,1-2 0,-1 2 0,1 0 0,0-1 0,-1-1 0,1 1 0,-1-1 0,3 1 0,-2 3 0,1 0 0,1 5 0,0-1 0,2 5 0,-1-2 0,1-1 0,-3-5 0,1 1 0,-1-4 0,1 3 0,0-2 0,0 1 0,-1 2 0,0-2 0,1-1 0,-1-2 0,-2-5 0,1-1 0,-2-3 0,4-3 0,1-5 0,1-5 0,1-2 0,0 1 0,-1 1 0,0 0 0,-1-3 0,-2 1 0,0-3 0,-1 2 0,-1 0 0,0-1 0,0 1 0,-1 2 0,2-2 0,-2 4 0,1-3 0,-1 0 0,0-2 0,0-2 0,1 0 0,0 3 0,-1-2 0,0 5 0,0-1 0,0-1 0,-1 0 0,0-4 0,1 0 0,-1-2 0,1 0 0,-1 3 0,1 2 0,1 2 0,-1 2 0,1-2 0,-1-3 0,0 1 0,0-2 0,0 1 0,0 1 0,0-2 0,1 4 0,-1-1 0,0 3 0,0-1 0,0-1 0,0-2 0,0 3 0,0-3 0,0 3 0,0 0 0,0-2 0,0 3 0,1-2 0,0 2 0,0 2 0,0 1 0,1 1 0,0 1 0,1 0 0,0 2 0,-1 1 0,1 2 0,-1-1 0,1 3 0,0-3 0,0 2 0,1 0 0,-2 1 0,0 0 0,0-1 0,-1 1 0,1 0 0,1 0 0,0 0 0,1 0 0,1 0 0,3 0 0,-2 1 0,1-1 0,-2 1 0,-1-1 0,-1 1 0,0 0 0,-2-1 0,0 2 0,2 0 0,1 1 0,0 0 0,0 1 0,0 0 0,-1 1 0,2 0 0,0 2 0,-1-1 0,2 1 0,-3 0 0,1 4 0,-1-1 0,1 4 0,1 4 0,-2-1 0,1 4 0,-1-2 0,0-3 0,-1 2 0,1-5 0,-2 2 0,2-1 0,-3 1 0,3-1 0,-3 3 0,0-5 0,1 2 0,-1-1 0,1-1 0,0 2 0,0-1 0,0 0 0,-1 2 0,1-1 0,-1 2 0,2-2 0,-2-2 0,1-1 0,-1-2 0,1 0 0,-1 1 0,0-2 0,1 5 0,-1 0 0,1 1 0,-1 0 0,1-2 0,0-2 0,-1 1 0,0 1 0,0-2 0,1 3 0,-1-3 0,0 4 0,0-1 0,0-1 0,1 0 0,-1-4 0,0 0 0,1-1 0,-1-1 0,0 2 0,0-1 0,0 2 0,0 2 0,1 2 0,-1-2 0,0 4 0,0-3 0,0 2 0,0-2 0,0-2 0,0-1 0,1-1 0,-1 0 0,1-2 0,-1 0 0,0-1 0,1 0 0,-1 0 0,1 2 0,0-3 0,-1 1 0,1-1 0,2-6 0,1-2 0,1-3 0,1-2 0,-1 1 0,-1 0 0,-1 0 0,0 0 0,3-1 0,-3-2 0,2-1 0,-1-5 0,-1 2 0,0-3 0,-2 5 0,2-1 0,-2 2 0,2-2 0,-2-1 0,0 0 0,1-3 0,-2 2 0,1-1 0,0-2 0,0 3 0,0-3 0,0 2 0,1-1 0,0-3 0,-1 3 0,1-1 0,-1 2 0,1 1 0,0-2 0,-1 1 0,1-1 0,1 0 0,-1 2 0,0 0 0,0-2 0,0 3 0,0-1 0,0 0 0,0 2 0,0-2 0,-1 2 0,1 2 0,-1 1 0,0 2 0,0-3 0,0 0 0,0 3 0,0-1 0,0 3 0,0 1 0,0 0 0,0 0 0,1 0 0,0-2 0,1 0 0,1-1 0,1-2 0,0-1 0,0 2 0,0-1 0,0 4 0,1-1 0,0 0 0,2 0 0,-1-1 0,1 3 0,-2 1 0,-2 2 0,-2 2 0,-1-1 0,2 2 0,-1 0 0,2 0 0,1 0 0,4 0 0,0 0 0,0 0 0,1 1 0,-4 0 0,0 0 0,-2 1 0,-1 0 0,1-1 0,-1 2 0,0-1 0,0 1 0,0 1 0,0-1 0,0 1 0,-1 0 0,-1-1 0,1 1 0,-1 0 0,0 1 0,0 0 0,2 1 0,-2-1 0,0-2 0,0 2 0,0-3 0,0 2 0,-1-1 0,1 1 0,-1 1 0,1 1 0,-1 0 0,1 1 0,-1-2 0,1 2 0,-1-1 0,1 2 0,-1 1 0,0 2 0,0-2 0,0 2 0,1-1 0,-1-2 0,0 2 0,0-3 0,0-1 0,0 1 0,0-1 0,1 1 0,-1 0 0,0 0 0,0-2 0,0 0 0,0 1 0,0-1 0,0 1 0,0-1 0,0 4 0,0-1 0,0 1 0,0 1 0,0-4 0,0 2 0,0-1 0,-1 0 0,1 0 0,0-1 0,0 0 0,0 0 0,0 2 0,0 0 0,0 2 0,-2-1 0,2 2 0,0 0 0,-1 0 0,1-2 0,0-2 0,-1 1 0,1-1 0,-1-1 0,0 1 0,0 2 0,0-1 0,0 1 0,1-2 0,-1 0 0,1-1 0,-1-1 0,1 3 0,-1 0 0,1 2 0,-1 2 0,0-1 0,0 0 0,1-1 0,-1-3 0,0 2 0,0-3 0,1 0 0,-2 0 0,2-1 0,-1 0 0,0-1 0,1 1 0,-1 0 0,1 2 0,-1 0 0,0 2 0,0 0 0,0 1 0,-1 2 0,1-2 0,0 2 0,0-1 0,-1-2 0,2 0 0,-1 0 0,1-2 0,-1 1 0,0-2 0,0 2 0,0 1 0,1 1 0,-1-2 0,1 1 0,-2-2 0,2-1 0,-1-1 0,0 1 0,1-1 0,0 0 0,-1 0 0,1 0 0,0 0 0,0-1 0,0 0 0,0 0 0,-1 1 0,1-1 0,0 1 0,-1 1 0,1 1 0,0-1 0,0 1 0,0-2 0,0-1 0,0-1 0,0 0 0,0-1 0,0 1 0,1 1 0,-1 0 0,0 0 0,0-4 0,4-6 0,1 0 0,2-6 0,-2 5 0,0-2 0,-2 3 0,1-2 0,-2 3 0,0-2 0,-1 3 0,1-3 0,-1 3 0,1-2 0,-1 1 0,1 0 0,0-2 0,0 1 0,0-1 0,0 1 0,-1 1 0,1 0 0,-1 0 0,0 2 0,1 0 0,0-1 0,0 1 0,1-1 0,-1 1 0,-1-1 0,2 2 0,-1-1 0,0 0 0,0 0 0,1 0 0,0 0 0,0 1 0,1 0 0,-1-1 0,-1 1 0,2-1 0,-3 1 0,3 1 0,-1-1 0,0 1 0,1 1 0,-1-1 0,-1 0 0,1 1 0,0-1 0,-2 1 0,1 0 0,2 4 0,2 2 0,3 4 0,-1 0 0,-1-1 0,-2 0 0,-2-3 0,0 2 0,-1-1 0,0 2 0,0-1 0,-1 5 0,-1-1 0,1 7 0,-1-4 0,0 3 0,1 0 0,-1-3 0,0-1 0,0-2 0,0-4 0,0 0 0,0 0 0,0 1 0,0 4 0,0-1 0,0 1 0,0 2 0,0-2 0,0 1 0,-2 1 0,2-3 0,0 2 0,0-1 0,0 1 0,-1 2 0,0-1 0,0-1 0,0-1 0,0-3 0,-1-1 0,0-2 0,0 0 0,0-2 0,0-2 0,-3 0 0,3-2 0,-3 0 0,1 0 0,-1 1 0,-1-1 0,1 2 0,-1-2 0,2 0 0,0 0 0,1 0 0,-1-1 0,0 0 0,-1 1 0,-1-1 0,0 0 0,2 0 0,0 1 0,2-1 0,1 0 0,-1 0 0,0 0 0,-1-3 0,-1-1 0,-1-3 0,0-2 0,0-1 0,1-1 0,1 1 0,0-1 0,1 1 0,0-1 0,2-2 0,0 2 0,-1-2 0,1 0 0,-2 2 0,2 0 0,-1 3 0,1 2 0,0 1 0,0 1 0,0 0 0,-1 0 0,1-1 0,0 0 0,0 0 0,0 0 0,0-1 0,-1 1 0,1 0 0,0 0 0,0 0 0,0 2 0,-1 0 0,1 1 0,0-1 0,-1 0 0,1 0 0,-1 0 0,1 1 0,0 0 0,-1-1 0,1 0 0,0-1 0,-1-2 0,1 1 0,-1 0 0,1 2 0,0 1 0,0-1 0,-1 0 0,1-4 0,-1 1 0,0-3 0,1 2 0,-1 2 0,1 2 0,0 0 0,-1 3 0,2 0 0,-1 0 0,2 1 0,-2 0 0,1 0 0,0 0 0,0-1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23"/>
    </inkml:context>
    <inkml:brush xml:id="br0">
      <inkml:brushProperty name="width" value="0.05" units="cm"/>
      <inkml:brushProperty name="height" value="0.05" units="cm"/>
    </inkml:brush>
  </inkml:definitions>
  <inkml:trace contextRef="#ctx0" brushRef="#br0">87 0 24575,'-1'12'0,"1"-2"0,-2 3 0,1-1 0,-1-3 0,1 0 0,-1-4 0,2-1 0,-1-1 0,1-1 0,-1 0 0,0 1 0,0 1 0,-1 2 0,1-1 0,0 2 0,-1-2 0,1 1 0,-1 0 0,0 0 0,1-1 0,0 1 0,-1-1 0,2 1 0,-3-1 0,2 1 0,-2 0 0,2 1 0,-2 0 0,2 0 0,-2 1 0,1-2 0,-2 3 0,2 0 0,0-3 0,-1 1 0,2-4 0,-1 0 0,2 0 0,-2 0 0,1 1 0,0-1 0,1 0 0,-1-1 0,-1 1 0,2 0 0,-2 1 0,1-1 0,-1 3 0,0 0 0,1 1 0,-2 1 0,2-3 0,-1 0 0,1-2 0,1 0 0,0-1 0,0-1 0,0 1 0,-1 2 0,1 0 0,-1-1 0,0 1 0,1-3 0,-1 1 0,1-2 0,0 1 0,-1-1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24"/>
    </inkml:context>
    <inkml:brush xml:id="br0">
      <inkml:brushProperty name="width" value="0.05" units="cm"/>
      <inkml:brushProperty name="height" value="0.05" units="cm"/>
    </inkml:brush>
  </inkml:definitions>
  <inkml:trace contextRef="#ctx0" brushRef="#br0">77 1 24575,'-3'0'0,"0"0"0,2 0 0,-1 0 0,-1 0 0,-2 0 0,0 2 0,0-1 0,0 1 0,-1 0 0,2 0 0,-1 1 0,1 0 0,0 0 0,-1 1 0,0 1 0,1 0 0,1 2 0,1-3 0,1 3 0,0-3 0,1 4 0,0 1 0,1 1 0,3 2 0,0-1 0,0-3 0,1-1 0,-2-4 0,-1-1 0,2 1 0,0-2 0,4 4 0,0-2 0,0 0 0,1-1 0,-2 0 0,1-2 0,2 0 0,0-2 0,4-1 0,-3 0 0,-1 2 0,-3 0 0,-5 0 0,1 1 0,-2-1 0,0 2 0,3-1 0,-1 3 0,1 0 0,1 2 0,-2 0 0,1 3 0,-2-3 0,1 2 0,-2-1 0,0-1 0,-1 3 0,1-2 0,-1 1 0,0 0 0,-1-2 0,0 2 0,0-1 0,-1 0 0,0 0 0,1-2 0,0-1 0,-1-1 0,2 2 0,-3-1 0,1-1 0,-1 1 0,1-1 0,-2 1 0,2-1 0,0 0 0,0-2 0,1 1 0,-1-1 0,-1 0 0,-3 0 0,0 0 0,-2-1 0,1 1 0,3 0 0,0 0 0,1 0 0,2 0 0,-3 0 0,0 0 0,-5-1 0,0 0 0,-3 0 0,0 0 0,3 0 0,2-1 0,3 1 0,3 1 0,1 0 0,2-3 0,8-3 0,-6 1 0,4-1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25"/>
    </inkml:context>
    <inkml:brush xml:id="br0">
      <inkml:brushProperty name="width" value="0.05" units="cm"/>
      <inkml:brushProperty name="height" value="0.05" units="cm"/>
    </inkml:brush>
  </inkml:definitions>
  <inkml:trace contextRef="#ctx0" brushRef="#br0">7 1 24575,'-1'7'0,"1"1"0,-1 4 0,0 2 0,1 2 0,-1 1 0,1 0 0,0-4 0,-1 1 0,1-2 0,0-1 0,0 1 0,0 1 0,0 0 0,0 3 0,-1-2 0,1 2 0,-1-1 0,1-4 0,0 2 0,0 0 0,0 0 0,0 2 0,0-2 0,0-1 0,0 0 0,1-2 0,-1-1 0,1 2 0,-2-1 0,1 2 0,-1-3 0,1 0 0,1-2 0,-1-1 0,1 0 0,-1 0 0,1 1 0,0 1 0,0 0 0,0 0 0,0-1 0,1-1 0,-1-1 0,2 1 0,1 1 0,0 1 0,1 2 0,-1-2 0,1 3 0,-1-2 0,0 0 0,0-3 0,-2-3 0,1-1 0,-2 0 0,4-2 0,1 1 0,1-1 0,1 0 0,-2 0 0,-1 0 0,-1 0 0,-2 0 0,1-1 0,-1 1 0,1-1 0,-1 0 0,0 0 0,2 0 0,-1-1 0,2 1 0,0-1 0,-3 0 0,0 1 0,-2 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26"/>
    </inkml:context>
    <inkml:brush xml:id="br0">
      <inkml:brushProperty name="width" value="0.05" units="cm"/>
      <inkml:brushProperty name="height" value="0.05" units="cm"/>
    </inkml:brush>
  </inkml:definitions>
  <inkml:trace contextRef="#ctx0" brushRef="#br0">1 16 24575,'19'-2'0,"1"0"0,-2 0 0,1 0 0,-1 2 0,-3-1 0,-4 0 0,-1 1 0,-6-1 0,1 1 0,-2-1 0,0 1 0,-1-1 0,1 1 0,0-1 0,-2 1 0,0-1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27"/>
    </inkml:context>
    <inkml:brush xml:id="br0">
      <inkml:brushProperty name="width" value="0.05" units="cm"/>
      <inkml:brushProperty name="height" value="0.05" units="cm"/>
    </inkml:brush>
  </inkml:definitions>
  <inkml:trace contextRef="#ctx0" brushRef="#br0">19 0 24575,'-1'8'0,"0"0"0,-2 2 0,3-1 0,-1 0 0,1-1 0,0-2 0,0 1 0,0-1 0,0 1 0,0 0 0,-1 1 0,-1-1 0,1 3 0,0-1 0,1 0 0,-3 1 0,2 0 0,0 0 0,1-1 0,0-4 0,0 1 0,-2-2 0,2-1 0,-1 2 0,1 0 0,0 0 0,0-1 0,1 0 0,-1 0 0,4 1 0,-1-2 0,1 0 0,0-2 0,7-1 0,6 0 0,5-3 0,0 1 0,-5 0 0,-7 1 0,-4-1 0,-3-2 0,-3 2 0,2-2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28"/>
    </inkml:context>
    <inkml:brush xml:id="br0">
      <inkml:brushProperty name="width" value="0.05" units="cm"/>
      <inkml:brushProperty name="height" value="0.05" units="cm"/>
    </inkml:brush>
  </inkml:definitions>
  <inkml:trace contextRef="#ctx0" brushRef="#br0">27 1 24575,'-1'6'0,"-1"2"0,2 0 0,-1 3 0,1 0 0,0 4 0,-1-1 0,0 1 0,1 1 0,-2-3 0,0 0 0,1 0 0,0-1 0,-1 2 0,2 0 0,-1-1 0,0 4 0,1-3 0,-1 0 0,1-1 0,0-3 0,-2 2 0,2-2 0,-2 3 0,1 1 0,0 2 0,0-2 0,1-1 0,-1-1 0,1-3 0,-1 2 0,1-3 0,0 2 0,0-3 0,0 0 0,1-3 0,-1-1 0,1 1 0,0 0 0,1 0 0,1 2 0,-1-3 0,2 1 0,1 0 0,0-2 0,1 1 0,-2-2 0,-1 0 0,0-1 0,-1 0 0,0 0 0,2 0 0,0-2 0,0 1 0,1-1 0,-2 0 0,-1 1 0,0 0 0,-1 0 0,1 0 0,-1-1 0,0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488"/>
    </inkml:context>
    <inkml:brush xml:id="br0">
      <inkml:brushProperty name="width" value="0.05" units="cm"/>
      <inkml:brushProperty name="height" value="0.05" units="cm"/>
    </inkml:brush>
  </inkml:definitions>
  <inkml:trace contextRef="#ctx0" brushRef="#br0">0 1 24575,'1'16'0,"-1"0"0,1-2 0,-1-1 0,1 2 0,-1-4 0,0 2 0,0-3 0,0-2 0,0 1 0,0-1 0,0-1 0,0 4 0,0-1 0,0-1 0,0 3 0,0-3 0,0 1 0,0-1 0,0-1 0,0-1 0,0-1 0,0 0 0,0 0 0,0 3 0,0-2 0,0 2 0,0-2 0,0 1 0,0 2 0,1 0 0,-1 0 0,0 0 0,0-2 0,0-1 0,0 2 0,0-2 0,0 4 0,0 1 0,0-1 0,0-1 0,0-4 0,0 0 0,0-2 0,0-2 0,0 2 0,0-1 0,0 0 0,0 2 0,0-2 0,0 0 0,0-1 0,0 1 0,0 2 0,-1 0 0,1 0 0,0 0 0,-1 0 0,1-1 0,1 0 0,-1-5 0,2-4 0,-1 0 0,0-3 0,0 3 0,0-1 0,-1 0 0,1 1 0,-1-2 0,0 2 0,1 1 0,-1-3 0,1 1 0,-1-1 0,0 1 0,1-1 0,0 0 0,1-2 0,0 1 0,-1-2 0,1 4 0,-1-1 0,3-1 0,-3 2 0,2-1 0,-1 3 0,-1-1 0,1 3 0,-1-1 0,0 1 0,0 1 0,0-1 0,1 1 0,0-1 0,0 1 0,1 0 0,-1-1 0,0 1 0,-1 1 0,0 0 0,8 4 0,-1 3 0,7 5 0,-2-2 0,-4-1 0,-2-3 0,-4-3 0,0-1 0,-2 0 0,-1 0 0,1-1 0,0 4 0,1 0 0,0 1 0,0-1 0,0 0 0,-1-2 0,1 1 0,-1-2 0,0-1 0,-1 0 0,0 3 0,1-2 0,-1 2 0,1 0 0,0-2 0,0 3 0,-1-3 0,1 1 0,1 0 0,-2 2 0,2 0 0,-1 0 0,-1-2 0,1-1 0,-1-1 0,1 1 0,0 0 0,1 1 0,0 0 0,1 0 0,1-3 0,-1 1 0,1-1 0,-2 0 0,1 1 0,-1-1 0,0-2 0,-1 2 0,3-3 0,-2 3 0,1-2 0,0 1 0,-1-1 0,2 1 0,-2-1 0,1-1 0,-1 1 0,0 0 0,-1-1 0,0 0 0,0 1 0,-1 2 0,2-1 0,-2 1 0,1-2 0,-2 0 0,2 2 0,-2-2 0,1 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29"/>
    </inkml:context>
    <inkml:brush xml:id="br0">
      <inkml:brushProperty name="width" value="0.05" units="cm"/>
      <inkml:brushProperty name="height" value="0.05" units="cm"/>
    </inkml:brush>
  </inkml:definitions>
  <inkml:trace contextRef="#ctx0" brushRef="#br0">32 1 24575,'-1'6'0,"-1"1"0,1 3 0,-1 3 0,1 4 0,0-2 0,0 2 0,0-2 0,0-3 0,0 2 0,0-2 0,-1 0 0,1 4 0,-1-2 0,0 1 0,1-1 0,-1-4 0,1 0 0,1 1 0,-1-4 0,1 5 0,-1-2 0,0 1 0,0 1 0,0-2 0,1 0 0,-1 0 0,1-2 0,-1-1 0,1 0 0,-1 0 0,1 0 0,0 0 0,0-1 0,0 2 0,0-3 0,0 1 0,0-3 0,0 1 0,1 1 0,-1 0 0,2 0 0,-2-1 0,1 1 0,0-2 0,0 2 0,1-2 0,0 2 0,0-3 0,1 2 0,0-2 0,0 0 0,1-1 0,0 0 0,-1 0 0,0-1 0,-1 1 0,3 0 0,1-1 0,2 1 0,0 1 0,-1-2 0,-2 1 0,-1-1 0,-1 0 0,0 0 0,0-1 0,-1 1 0,0-2 0,-1 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30"/>
    </inkml:context>
    <inkml:brush xml:id="br0">
      <inkml:brushProperty name="width" value="0.05" units="cm"/>
      <inkml:brushProperty name="height" value="0.05" units="cm"/>
    </inkml:brush>
  </inkml:definitions>
  <inkml:trace contextRef="#ctx0" brushRef="#br0">124 2 24575,'-3'0'0,"1"0"0,2-1 0,-2 2 0,0-1 0,-3 2 0,-1 1 0,-1 2 0,1-1 0,-1 0 0,0 0 0,1 0 0,-2 1 0,4-2 0,-2 3 0,2-2 0,-1 2 0,0-1 0,1-1 0,0-1 0,0 1 0,0 0 0,-2 2 0,2-1 0,-1 1 0,2 1 0,2-4 0,-1 1 0,1-1 0,1 1 0,-1 0 0,1 1 0,0-1 0,0-1 0,1-1 0,-1 0 0,2-2 0,5 1 0,-4-1 0,3 2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31"/>
    </inkml:context>
    <inkml:brush xml:id="br0">
      <inkml:brushProperty name="width" value="0.05" units="cm"/>
      <inkml:brushProperty name="height" value="0.05" units="cm"/>
    </inkml:brush>
  </inkml:definitions>
  <inkml:trace contextRef="#ctx0" brushRef="#br0">125 16 24575,'-5'-1'0,"1"-1"0,-3 1 0,-3-3 0,-2 3 0,-3-3 0,3 3 0,2 0 0,4 1 0,1 0 0,1 1 0,-2 0 0,1 1 0,0 1 0,1 0 0,0 0 0,0-1 0,3 2 0,-2 1 0,2-1 0,0 0 0,0-1 0,1-1 0,0 0 0,0 0 0,1 1 0,0-1 0,1 1 0,0 1 0,4 3 0,2-2 0,0 3 0,3-3 0,-3-2 0,4 1 0,-2-2 0,-1 1 0,0-1 0,-2 1 0,0-1 0,0 1 0,-2-1 0,1 2 0,-1-1 0,3 0 0,-2 1 0,0-1 0,-2 0 0,1 3 0,-1-2 0,0 4 0,-3-5 0,0 3 0,-1-1 0,1 5 0,-1-2 0,-1 3 0,1-4 0,-2 3 0,1-6 0,0 3 0,0-4 0,-1 2 0,-1-2 0,-3 3 0,0-1 0,-1 0 0,-1 0 0,2-2 0,1 1 0,-1-3 0,2 0 0,-3 0 0,-1-1 0,-2 0 0,-1-1 0,-1 0 0,1-3 0,-1-1 0,3 0 0,2 0 0,3 3 0,4-1 0,8-3 0,3-2 0,-2 3 0,-1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32"/>
    </inkml:context>
    <inkml:brush xml:id="br0">
      <inkml:brushProperty name="width" value="0.05" units="cm"/>
      <inkml:brushProperty name="height" value="0.05" units="cm"/>
    </inkml:brush>
  </inkml:definitions>
  <inkml:trace contextRef="#ctx0" brushRef="#br0">7 1 24575,'-3'9'0,"1"2"0,1 4 0,0 4 0,1-1 0,0 0 0,1 1 0,-1-3 0,1 2 0,-1-2 0,1-1 0,-1 1 0,0-3 0,0 1 0,0 1 0,0-1 0,2 4 0,-2 0 0,3-2 0,-3 1 0,2-2 0,-1-2 0,2 2 0,-2-2 0,1 1 0,1 1 0,-1-1 0,1-2 0,0-1 0,-1-1 0,1-1 0,1 3 0,0 0 0,1 2 0,0-2 0,-1-1 0,0-2 0,0-4 0,-2 0 0,0-4 0,2 0 0,5 0 0,3 1 0,3-2 0,0 1 0,-3-3 0,-3 1 0,-3-1 0,-4 1 0,-1 0 0,0 0 0,0-2 0,1 2 0,-1-3 0,1-2 0,-1 2 0,-1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33"/>
    </inkml:context>
    <inkml:brush xml:id="br0">
      <inkml:brushProperty name="width" value="0.05" units="cm"/>
      <inkml:brushProperty name="height" value="0.05" units="cm"/>
    </inkml:brush>
  </inkml:definitions>
  <inkml:trace contextRef="#ctx0" brushRef="#br0">0 28 24575,'18'-1'0,"0"-1"0,5-3 0,0 3 0,-2-4 0,-2 3 0,-4-1 0,-8 1 0,-2 2 0,-1 0 0,-3 1 0,0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34"/>
    </inkml:context>
    <inkml:brush xml:id="br0">
      <inkml:brushProperty name="width" value="0.05" units="cm"/>
      <inkml:brushProperty name="height" value="0.05" units="cm"/>
    </inkml:brush>
  </inkml:definitions>
  <inkml:trace contextRef="#ctx0" brushRef="#br0">24 0 24575,'-4'11'0,"0"1"0,0 1 0,0 2 0,1 2 0,0 3 0,2-3 0,0 0 0,2-4 0,-1-5 0,2 2 0,0-4 0,-1 1 0,2 1 0,0-1 0,1-1 0,-1-1 0,-1-2 0,1-1 0,-1-1 0,2-1 0,0 0 0,2-2 0,0 0 0,0-2 0,-2 1 0,1-2 0,-3 3 0,-1 0 0,-1 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35"/>
    </inkml:context>
    <inkml:brush xml:id="br0">
      <inkml:brushProperty name="width" value="0.05" units="cm"/>
      <inkml:brushProperty name="height" value="0.05" units="cm"/>
    </inkml:brush>
  </inkml:definitions>
  <inkml:trace contextRef="#ctx0" brushRef="#br0">1 1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36"/>
    </inkml:context>
    <inkml:brush xml:id="br0">
      <inkml:brushProperty name="width" value="0.05" units="cm"/>
      <inkml:brushProperty name="height" value="0.05" units="cm"/>
    </inkml:brush>
  </inkml:definitions>
  <inkml:trace contextRef="#ctx0" brushRef="#br0">81 0 24575,'-4'7'0,"1"0"0,-2 9 0,2 2 0,-1 3 0,0 1 0,0 1 0,0-2 0,-1 8 0,1-6 0,-2 11 0,0-5 0,0 2 0,1-1 0,0-4 0,2-4 0,0 2 0,2-4 0,0 1 0,0-2 0,0-4 0,0 2 0,1-2 0,-2 0 0,2 1 0,1-1 0,1-1 0,2 1 0,0-6 0,1 1 0,-3-5 0,1-2 0,-1-2 0,4-1 0,6 0 0,3-2 0,-1 0 0,-4-1 0,-6 0 0,-1 1 0,-2 2 0,-1-2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37"/>
    </inkml:context>
    <inkml:brush xml:id="br0">
      <inkml:brushProperty name="width" value="0.05" units="cm"/>
      <inkml:brushProperty name="height" value="0.05" units="cm"/>
    </inkml:brush>
  </inkml:definitions>
  <inkml:trace contextRef="#ctx0" brushRef="#br0">23 0 24575,'-2'17'0,"-2"2"0,2-1 0,0 2 0,1 5 0,0-2 0,0 5 0,1 1 0,-2 1 0,2 1 0,-2 3 0,1-7 0,-1 2 0,1-3 0,0-2 0,0-1 0,1-2 0,0-3 0,0 1 0,1-4 0,-1-1 0,2 1 0,-2-3 0,2 3 0,-1 0 0,1-1 0,0-1 0,0-5 0,0-1 0,-2-3 0,1-2 0,0 0 0,2 2 0,2 2 0,0-2 0,0 2 0,-3-5 0,3-1 0,2-3 0,2-1 0,3-2 0,-3 0 0,-2 1 0,-2 1 0,-3 3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38"/>
    </inkml:context>
    <inkml:brush xml:id="br0">
      <inkml:brushProperty name="width" value="0.05" units="cm"/>
      <inkml:brushProperty name="height" value="0.05" units="cm"/>
    </inkml:brush>
  </inkml:definitions>
  <inkml:trace contextRef="#ctx0" brushRef="#br0">0 0 24575,'8'10'0,"1"1"0,-2 1 0,0 3 0,-2-1 0,-1 1 0,-2-4 0,0-3 0,-1-2 0,0-1 0,-1 0 0,2 2 0,-2 0 0,1 2 0,-1-4 0,0-2 0,1-1 0,-1-2 0,0-1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489"/>
    </inkml:context>
    <inkml:brush xml:id="br0">
      <inkml:brushProperty name="width" value="0.05" units="cm"/>
      <inkml:brushProperty name="height" value="0.05" units="cm"/>
    </inkml:brush>
  </inkml:definitions>
  <inkml:trace contextRef="#ctx0" brushRef="#br0">16 0 24575,'-3'11'0,"1"3"0,2-2 0,0 0 0,0 1 0,-2-5 0,2 2 0,-1-2 0,1-2 0,0-1 0,0-2 0,0 1 0,-1-1 0,0 2 0,-1 1 0,2 1 0,-1-1 0,1 0 0,0-2 0,0 1 0,0-1 0,0-1 0,0 1 0,0 1 0,0 0 0,0 0 0,-1-1 0,1-2 0,-1 0 0,1 0 0,0 1 0,0 2 0,0 1 0,1-1 0,-1-2 0,1-1 0,-1-1 0,1 1 0,2-1 0,4-1 0,-1 1 0,0 0 0,1-1 0,-2 0 0,2 0 0,1 0 0,-1-1 0,0-1 0,1 0 0,1 1 0,-1-1 0,0 1 0,0-1 0,-3 0 0,2-1 0,-4 2 0,-1 0 0,-1 1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39"/>
    </inkml:context>
    <inkml:brush xml:id="br0">
      <inkml:brushProperty name="width" value="0.05" units="cm"/>
      <inkml:brushProperty name="height" value="0.05" units="cm"/>
    </inkml:brush>
  </inkml:definitions>
  <inkml:trace contextRef="#ctx0" brushRef="#br0">0 1 24575,'15'12'0,"0"0"0,-5 0 0,-1 0 0,-4-2 0,-2-1 0,0 1 0,-2-4 0,0 2 0,1-3 0,-1 2 0,1-2 0,-1 1 0,1-1 0,-1 1 0,0-1 0,0 0 0,0-2 0,-6-3 0,5 0 0,-5-1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540"/>
    </inkml:context>
    <inkml:brush xml:id="br0">
      <inkml:brushProperty name="width" value="0.05" units="cm"/>
      <inkml:brushProperty name="height" value="0.05" units="cm"/>
    </inkml:brush>
  </inkml:definitions>
  <inkml:trace contextRef="#ctx0" brushRef="#br0">85 5 24575,'6'-3'0,"-3"2"0,-3 0 0,-4 4 0,-2 1 0,-2 2 0,1-1 0,0 0 0,0-1 0,-1 2 0,3-2 0,0 0 0,1-1 0,0 2 0,0 0 0,0-2 0,1 1 0,0 0 0,2-1 0,0 1 0,-1-2 0,3-3 0,-3 5 0,3-4 0,-5 3 0,4-1 0,-2 0 0,1 0 0,0 0 0,0 0 0,1-1 0,-1-1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490"/>
    </inkml:context>
    <inkml:brush xml:id="br0">
      <inkml:brushProperty name="width" value="0.05" units="cm"/>
      <inkml:brushProperty name="height" value="0.05" units="cm"/>
    </inkml:brush>
  </inkml:definitions>
  <inkml:trace contextRef="#ctx0" brushRef="#br0">10 1 24575,'0'15'0,"-1"2"0,0 0 0,1 4 0,0-5 0,0 2 0,0-1 0,0-2 0,-1 2 0,0-3 0,1 2 0,-1-1 0,1 0 0,-1-1 0,1 2 0,0-1 0,-1 1 0,1-3 0,-1 0 0,1 0 0,0-1 0,0-2 0,0 2 0,0-2 0,0-1 0,0 3 0,-1-3 0,1 1 0,0-1 0,0-4 0,0 0 0,0-1 0,0 0 0,0 0 0,0 2 0,0-1 0,0 1 0,0-3 0,0 1 0,1-1 0,-1 0 0,1 2 0,-1 0 0,0 0 0,1 1 0,0-2 0,0-1 0,1-1 0,0 0 0,1 0 0,1 0 0,0-1 0,0-1 0,-1 0 0,-1 0 0,1 0 0,-2-1 0,1 1 0,0-1 0,0 0 0,0 1 0,0-2 0,0 2 0,-1-1 0,2 1 0,-3-2 0,2 2 0,-1-1 0,1 0 0,0 0 0,1 0 0,-2 1 0,1-1 0,-1 0 0,0 0 0,-1 1 0,0-1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491"/>
    </inkml:context>
    <inkml:brush xml:id="br0">
      <inkml:brushProperty name="width" value="0.05" units="cm"/>
      <inkml:brushProperty name="height" value="0.05" units="cm"/>
    </inkml:brush>
  </inkml:definitions>
  <inkml:trace contextRef="#ctx0" brushRef="#br0">8 1 24575,'-2'9'0,"1"2"0,1 2 0,0 2 0,0 1 0,-1-2 0,1 4 0,0-5 0,0 3 0,0-3 0,0 1 0,0 2 0,0-2 0,0 1 0,0-3 0,0 0 0,0-3 0,0 1 0,-1 0 0,1 0 0,-1 4 0,1-4 0,-1 5 0,1-4 0,0-2 0,1-1 0,-1-3 0,0 0 0,0 1 0,0 1 0,0 2 0,0-1 0,-1 0 0,1-1 0,0 0 0,0-2 0,0 1 0,0-1 0,0 0 0,1 2 0,-1-2 0,0 2 0,1-1 0,-1-1 0,1-1 0,-1-2 0,0 0 0,1 0 0,-1 0 0,1 1 0,-1 3 0,1-1 0,0 3 0,0-2 0,0-1 0,0-3 0,3-1 0,1-3 0,1 1 0,0-3 0,-1 2 0,-1 0 0,-1 1 0,0-1 0,0 1 0,2-1 0,-1-1 0,1 1 0,-2 0 0,0 0 0,-1 0 0,-1 0 0,0 2 0,-1-1 0,1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492"/>
    </inkml:context>
    <inkml:brush xml:id="br0">
      <inkml:brushProperty name="width" value="0.05" units="cm"/>
      <inkml:brushProperty name="height" value="0.05" units="cm"/>
    </inkml:brush>
  </inkml:definitions>
  <inkml:trace contextRef="#ctx0" brushRef="#br0">0 129 24575,'8'10'0,"0"1"0,3 1 0,-1-1 0,-1-3 0,-2 0 0,-3-5 0,-1 0 0,0-2 0,1 3 0,0 0 0,1 2 0,-1-1 0,-1-2 0,-1-1 0,1-2 0,2-2 0,2-3 0,4-3 0,1-1 0,0-3 0,6-5 0,-2-3 0,4 1 0,-9 4 0,0 2 0,-3 1 0,2-1 0,2-4 0,0 3 0,-1 2 0,-1 0 0,-2 5 0,-3 1 0,-1 2 0,-3 3 0,-1 1 0,0-1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14:43:08.498"/>
    </inkml:context>
    <inkml:brush xml:id="br0">
      <inkml:brushProperty name="width" value="0.05" units="cm"/>
      <inkml:brushProperty name="height" value="0.05" units="cm"/>
    </inkml:brush>
  </inkml:definitions>
  <inkml:trace contextRef="#ctx0" brushRef="#br0">2 1 24575,'-1'15'0,"0"-2"0,2 0 0,0 4 0,1-6 0,1 7 0,0-5 0,1 1 0,-1-1 0,0 0 0,-1-3 0,-1-1 0,1-2 0,-1-4 0,-1 3 0,1-1 0,0 4 0,0 0 0,0 2 0,0-1 0,-1-2 0,2 2 0,-1-1 0,-1 1 0,1-2 0,-1-1 0,1-3 0,-1 3 0,0-3 0,1 3 0,-1-3 0,1 2 0,-1-3 0,0 0 0,0 1 0,0-1 0,1 1 0,-1-2 0,0-5 0,0 1 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EFD40-8AB8-F54D-B1AD-011E9327F30F}" type="datetimeFigureOut">
              <a:rPr lang="en-US" smtClean="0"/>
              <a:t>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F1F97-9CC3-BF47-877D-D08A8D4272A8}" type="slidenum">
              <a:rPr lang="en-US" smtClean="0"/>
              <a:t>‹#›</a:t>
            </a:fld>
            <a:endParaRPr lang="en-US"/>
          </a:p>
        </p:txBody>
      </p:sp>
    </p:spTree>
    <p:extLst>
      <p:ext uri="{BB962C8B-B14F-4D97-AF65-F5344CB8AC3E}">
        <p14:creationId xmlns:p14="http://schemas.microsoft.com/office/powerpoint/2010/main" val="1856731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1</a:t>
            </a:fld>
            <a:endParaRPr lang="en-US"/>
          </a:p>
        </p:txBody>
      </p:sp>
    </p:spTree>
    <p:extLst>
      <p:ext uri="{BB962C8B-B14F-4D97-AF65-F5344CB8AC3E}">
        <p14:creationId xmlns:p14="http://schemas.microsoft.com/office/powerpoint/2010/main" val="1189135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10</a:t>
            </a:fld>
            <a:endParaRPr lang="en-US"/>
          </a:p>
        </p:txBody>
      </p:sp>
    </p:spTree>
    <p:extLst>
      <p:ext uri="{BB962C8B-B14F-4D97-AF65-F5344CB8AC3E}">
        <p14:creationId xmlns:p14="http://schemas.microsoft.com/office/powerpoint/2010/main" val="2903108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11</a:t>
            </a:fld>
            <a:endParaRPr lang="en-US"/>
          </a:p>
        </p:txBody>
      </p:sp>
    </p:spTree>
    <p:extLst>
      <p:ext uri="{BB962C8B-B14F-4D97-AF65-F5344CB8AC3E}">
        <p14:creationId xmlns:p14="http://schemas.microsoft.com/office/powerpoint/2010/main" val="1454812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12</a:t>
            </a:fld>
            <a:endParaRPr lang="en-US"/>
          </a:p>
        </p:txBody>
      </p:sp>
    </p:spTree>
    <p:extLst>
      <p:ext uri="{BB962C8B-B14F-4D97-AF65-F5344CB8AC3E}">
        <p14:creationId xmlns:p14="http://schemas.microsoft.com/office/powerpoint/2010/main" val="965932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13</a:t>
            </a:fld>
            <a:endParaRPr lang="en-US"/>
          </a:p>
        </p:txBody>
      </p:sp>
    </p:spTree>
    <p:extLst>
      <p:ext uri="{BB962C8B-B14F-4D97-AF65-F5344CB8AC3E}">
        <p14:creationId xmlns:p14="http://schemas.microsoft.com/office/powerpoint/2010/main" val="120512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14</a:t>
            </a:fld>
            <a:endParaRPr lang="en-US"/>
          </a:p>
        </p:txBody>
      </p:sp>
    </p:spTree>
    <p:extLst>
      <p:ext uri="{BB962C8B-B14F-4D97-AF65-F5344CB8AC3E}">
        <p14:creationId xmlns:p14="http://schemas.microsoft.com/office/powerpoint/2010/main" val="224114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15</a:t>
            </a:fld>
            <a:endParaRPr lang="en-US"/>
          </a:p>
        </p:txBody>
      </p:sp>
    </p:spTree>
    <p:extLst>
      <p:ext uri="{BB962C8B-B14F-4D97-AF65-F5344CB8AC3E}">
        <p14:creationId xmlns:p14="http://schemas.microsoft.com/office/powerpoint/2010/main" val="3806836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2F88F3-F91F-0C49-9A1C-9AACEE916214}" type="slidenum">
              <a:rPr lang="en-US" smtClean="0"/>
              <a:t>16</a:t>
            </a:fld>
            <a:endParaRPr lang="en-US"/>
          </a:p>
        </p:txBody>
      </p:sp>
    </p:spTree>
    <p:extLst>
      <p:ext uri="{BB962C8B-B14F-4D97-AF65-F5344CB8AC3E}">
        <p14:creationId xmlns:p14="http://schemas.microsoft.com/office/powerpoint/2010/main" val="1185895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17</a:t>
            </a:fld>
            <a:endParaRPr lang="en-US"/>
          </a:p>
        </p:txBody>
      </p:sp>
    </p:spTree>
    <p:extLst>
      <p:ext uri="{BB962C8B-B14F-4D97-AF65-F5344CB8AC3E}">
        <p14:creationId xmlns:p14="http://schemas.microsoft.com/office/powerpoint/2010/main" val="299455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18</a:t>
            </a:fld>
            <a:endParaRPr lang="en-US"/>
          </a:p>
        </p:txBody>
      </p:sp>
    </p:spTree>
    <p:extLst>
      <p:ext uri="{BB962C8B-B14F-4D97-AF65-F5344CB8AC3E}">
        <p14:creationId xmlns:p14="http://schemas.microsoft.com/office/powerpoint/2010/main" val="3737470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19</a:t>
            </a:fld>
            <a:endParaRPr lang="en-US"/>
          </a:p>
        </p:txBody>
      </p:sp>
    </p:spTree>
    <p:extLst>
      <p:ext uri="{BB962C8B-B14F-4D97-AF65-F5344CB8AC3E}">
        <p14:creationId xmlns:p14="http://schemas.microsoft.com/office/powerpoint/2010/main" val="4167438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2</a:t>
            </a:fld>
            <a:endParaRPr lang="en-US"/>
          </a:p>
        </p:txBody>
      </p:sp>
    </p:spTree>
    <p:extLst>
      <p:ext uri="{BB962C8B-B14F-4D97-AF65-F5344CB8AC3E}">
        <p14:creationId xmlns:p14="http://schemas.microsoft.com/office/powerpoint/2010/main" val="2633447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20</a:t>
            </a:fld>
            <a:endParaRPr lang="en-US"/>
          </a:p>
        </p:txBody>
      </p:sp>
    </p:spTree>
    <p:extLst>
      <p:ext uri="{BB962C8B-B14F-4D97-AF65-F5344CB8AC3E}">
        <p14:creationId xmlns:p14="http://schemas.microsoft.com/office/powerpoint/2010/main" val="3343605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21</a:t>
            </a:fld>
            <a:endParaRPr lang="en-US"/>
          </a:p>
        </p:txBody>
      </p:sp>
    </p:spTree>
    <p:extLst>
      <p:ext uri="{BB962C8B-B14F-4D97-AF65-F5344CB8AC3E}">
        <p14:creationId xmlns:p14="http://schemas.microsoft.com/office/powerpoint/2010/main" val="2978746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22</a:t>
            </a:fld>
            <a:endParaRPr lang="en-US"/>
          </a:p>
        </p:txBody>
      </p:sp>
    </p:spTree>
    <p:extLst>
      <p:ext uri="{BB962C8B-B14F-4D97-AF65-F5344CB8AC3E}">
        <p14:creationId xmlns:p14="http://schemas.microsoft.com/office/powerpoint/2010/main" val="1340594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23</a:t>
            </a:fld>
            <a:endParaRPr lang="en-US"/>
          </a:p>
        </p:txBody>
      </p:sp>
    </p:spTree>
    <p:extLst>
      <p:ext uri="{BB962C8B-B14F-4D97-AF65-F5344CB8AC3E}">
        <p14:creationId xmlns:p14="http://schemas.microsoft.com/office/powerpoint/2010/main" val="2763049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24</a:t>
            </a:fld>
            <a:endParaRPr lang="en-US"/>
          </a:p>
        </p:txBody>
      </p:sp>
    </p:spTree>
    <p:extLst>
      <p:ext uri="{BB962C8B-B14F-4D97-AF65-F5344CB8AC3E}">
        <p14:creationId xmlns:p14="http://schemas.microsoft.com/office/powerpoint/2010/main" val="2633447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25</a:t>
            </a:fld>
            <a:endParaRPr lang="en-US"/>
          </a:p>
        </p:txBody>
      </p:sp>
    </p:spTree>
    <p:extLst>
      <p:ext uri="{BB962C8B-B14F-4D97-AF65-F5344CB8AC3E}">
        <p14:creationId xmlns:p14="http://schemas.microsoft.com/office/powerpoint/2010/main" val="2619663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26</a:t>
            </a:fld>
            <a:endParaRPr lang="en-US"/>
          </a:p>
        </p:txBody>
      </p:sp>
    </p:spTree>
    <p:extLst>
      <p:ext uri="{BB962C8B-B14F-4D97-AF65-F5344CB8AC3E}">
        <p14:creationId xmlns:p14="http://schemas.microsoft.com/office/powerpoint/2010/main" val="2163124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27</a:t>
            </a:fld>
            <a:endParaRPr lang="en-US"/>
          </a:p>
        </p:txBody>
      </p:sp>
    </p:spTree>
    <p:extLst>
      <p:ext uri="{BB962C8B-B14F-4D97-AF65-F5344CB8AC3E}">
        <p14:creationId xmlns:p14="http://schemas.microsoft.com/office/powerpoint/2010/main" val="1791055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28</a:t>
            </a:fld>
            <a:endParaRPr lang="en-US"/>
          </a:p>
        </p:txBody>
      </p:sp>
    </p:spTree>
    <p:extLst>
      <p:ext uri="{BB962C8B-B14F-4D97-AF65-F5344CB8AC3E}">
        <p14:creationId xmlns:p14="http://schemas.microsoft.com/office/powerpoint/2010/main" val="3445436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29</a:t>
            </a:fld>
            <a:endParaRPr lang="en-US"/>
          </a:p>
        </p:txBody>
      </p:sp>
    </p:spTree>
    <p:extLst>
      <p:ext uri="{BB962C8B-B14F-4D97-AF65-F5344CB8AC3E}">
        <p14:creationId xmlns:p14="http://schemas.microsoft.com/office/powerpoint/2010/main" val="213339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3</a:t>
            </a:fld>
            <a:endParaRPr lang="en-US"/>
          </a:p>
        </p:txBody>
      </p:sp>
    </p:spTree>
    <p:extLst>
      <p:ext uri="{BB962C8B-B14F-4D97-AF65-F5344CB8AC3E}">
        <p14:creationId xmlns:p14="http://schemas.microsoft.com/office/powerpoint/2010/main" val="2714621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30</a:t>
            </a:fld>
            <a:endParaRPr lang="en-US"/>
          </a:p>
        </p:txBody>
      </p:sp>
    </p:spTree>
    <p:extLst>
      <p:ext uri="{BB962C8B-B14F-4D97-AF65-F5344CB8AC3E}">
        <p14:creationId xmlns:p14="http://schemas.microsoft.com/office/powerpoint/2010/main" val="700783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31</a:t>
            </a:fld>
            <a:endParaRPr lang="en-US"/>
          </a:p>
        </p:txBody>
      </p:sp>
    </p:spTree>
    <p:extLst>
      <p:ext uri="{BB962C8B-B14F-4D97-AF65-F5344CB8AC3E}">
        <p14:creationId xmlns:p14="http://schemas.microsoft.com/office/powerpoint/2010/main" val="1696099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32</a:t>
            </a:fld>
            <a:endParaRPr lang="en-US"/>
          </a:p>
        </p:txBody>
      </p:sp>
    </p:spTree>
    <p:extLst>
      <p:ext uri="{BB962C8B-B14F-4D97-AF65-F5344CB8AC3E}">
        <p14:creationId xmlns:p14="http://schemas.microsoft.com/office/powerpoint/2010/main" val="3962503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33</a:t>
            </a:fld>
            <a:endParaRPr lang="en-US"/>
          </a:p>
        </p:txBody>
      </p:sp>
    </p:spTree>
    <p:extLst>
      <p:ext uri="{BB962C8B-B14F-4D97-AF65-F5344CB8AC3E}">
        <p14:creationId xmlns:p14="http://schemas.microsoft.com/office/powerpoint/2010/main" val="2927615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34</a:t>
            </a:fld>
            <a:endParaRPr lang="en-US"/>
          </a:p>
        </p:txBody>
      </p:sp>
    </p:spTree>
    <p:extLst>
      <p:ext uri="{BB962C8B-B14F-4D97-AF65-F5344CB8AC3E}">
        <p14:creationId xmlns:p14="http://schemas.microsoft.com/office/powerpoint/2010/main" val="2717056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35</a:t>
            </a:fld>
            <a:endParaRPr lang="en-US"/>
          </a:p>
        </p:txBody>
      </p:sp>
    </p:spTree>
    <p:extLst>
      <p:ext uri="{BB962C8B-B14F-4D97-AF65-F5344CB8AC3E}">
        <p14:creationId xmlns:p14="http://schemas.microsoft.com/office/powerpoint/2010/main" val="3526676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36</a:t>
            </a:fld>
            <a:endParaRPr lang="en-US"/>
          </a:p>
        </p:txBody>
      </p:sp>
    </p:spTree>
    <p:extLst>
      <p:ext uri="{BB962C8B-B14F-4D97-AF65-F5344CB8AC3E}">
        <p14:creationId xmlns:p14="http://schemas.microsoft.com/office/powerpoint/2010/main" val="29287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37</a:t>
            </a:fld>
            <a:endParaRPr lang="en-US"/>
          </a:p>
        </p:txBody>
      </p:sp>
    </p:spTree>
    <p:extLst>
      <p:ext uri="{BB962C8B-B14F-4D97-AF65-F5344CB8AC3E}">
        <p14:creationId xmlns:p14="http://schemas.microsoft.com/office/powerpoint/2010/main" val="1465039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38</a:t>
            </a:fld>
            <a:endParaRPr lang="en-US"/>
          </a:p>
        </p:txBody>
      </p:sp>
    </p:spTree>
    <p:extLst>
      <p:ext uri="{BB962C8B-B14F-4D97-AF65-F5344CB8AC3E}">
        <p14:creationId xmlns:p14="http://schemas.microsoft.com/office/powerpoint/2010/main" val="2337136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39</a:t>
            </a:fld>
            <a:endParaRPr lang="en-US"/>
          </a:p>
        </p:txBody>
      </p:sp>
    </p:spTree>
    <p:extLst>
      <p:ext uri="{BB962C8B-B14F-4D97-AF65-F5344CB8AC3E}">
        <p14:creationId xmlns:p14="http://schemas.microsoft.com/office/powerpoint/2010/main" val="2911840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4</a:t>
            </a:fld>
            <a:endParaRPr lang="en-US"/>
          </a:p>
        </p:txBody>
      </p:sp>
    </p:spTree>
    <p:extLst>
      <p:ext uri="{BB962C8B-B14F-4D97-AF65-F5344CB8AC3E}">
        <p14:creationId xmlns:p14="http://schemas.microsoft.com/office/powerpoint/2010/main" val="3312394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40</a:t>
            </a:fld>
            <a:endParaRPr lang="en-US"/>
          </a:p>
        </p:txBody>
      </p:sp>
    </p:spTree>
    <p:extLst>
      <p:ext uri="{BB962C8B-B14F-4D97-AF65-F5344CB8AC3E}">
        <p14:creationId xmlns:p14="http://schemas.microsoft.com/office/powerpoint/2010/main" val="3596302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41</a:t>
            </a:fld>
            <a:endParaRPr lang="en-US"/>
          </a:p>
        </p:txBody>
      </p:sp>
    </p:spTree>
    <p:extLst>
      <p:ext uri="{BB962C8B-B14F-4D97-AF65-F5344CB8AC3E}">
        <p14:creationId xmlns:p14="http://schemas.microsoft.com/office/powerpoint/2010/main" val="30573495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42</a:t>
            </a:fld>
            <a:endParaRPr lang="en-US"/>
          </a:p>
        </p:txBody>
      </p:sp>
    </p:spTree>
    <p:extLst>
      <p:ext uri="{BB962C8B-B14F-4D97-AF65-F5344CB8AC3E}">
        <p14:creationId xmlns:p14="http://schemas.microsoft.com/office/powerpoint/2010/main" val="1602313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43</a:t>
            </a:fld>
            <a:endParaRPr lang="en-US"/>
          </a:p>
        </p:txBody>
      </p:sp>
    </p:spTree>
    <p:extLst>
      <p:ext uri="{BB962C8B-B14F-4D97-AF65-F5344CB8AC3E}">
        <p14:creationId xmlns:p14="http://schemas.microsoft.com/office/powerpoint/2010/main" val="2633447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44</a:t>
            </a:fld>
            <a:endParaRPr lang="en-US"/>
          </a:p>
        </p:txBody>
      </p:sp>
    </p:spTree>
    <p:extLst>
      <p:ext uri="{BB962C8B-B14F-4D97-AF65-F5344CB8AC3E}">
        <p14:creationId xmlns:p14="http://schemas.microsoft.com/office/powerpoint/2010/main" val="2633447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45</a:t>
            </a:fld>
            <a:endParaRPr lang="en-US"/>
          </a:p>
        </p:txBody>
      </p:sp>
    </p:spTree>
    <p:extLst>
      <p:ext uri="{BB962C8B-B14F-4D97-AF65-F5344CB8AC3E}">
        <p14:creationId xmlns:p14="http://schemas.microsoft.com/office/powerpoint/2010/main" val="3812412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46</a:t>
            </a:fld>
            <a:endParaRPr lang="en-US"/>
          </a:p>
        </p:txBody>
      </p:sp>
    </p:spTree>
    <p:extLst>
      <p:ext uri="{BB962C8B-B14F-4D97-AF65-F5344CB8AC3E}">
        <p14:creationId xmlns:p14="http://schemas.microsoft.com/office/powerpoint/2010/main" val="1907241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47</a:t>
            </a:fld>
            <a:endParaRPr lang="en-US"/>
          </a:p>
        </p:txBody>
      </p:sp>
    </p:spTree>
    <p:extLst>
      <p:ext uri="{BB962C8B-B14F-4D97-AF65-F5344CB8AC3E}">
        <p14:creationId xmlns:p14="http://schemas.microsoft.com/office/powerpoint/2010/main" val="27461997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48</a:t>
            </a:fld>
            <a:endParaRPr lang="en-US"/>
          </a:p>
        </p:txBody>
      </p:sp>
    </p:spTree>
    <p:extLst>
      <p:ext uri="{BB962C8B-B14F-4D97-AF65-F5344CB8AC3E}">
        <p14:creationId xmlns:p14="http://schemas.microsoft.com/office/powerpoint/2010/main" val="4234008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49</a:t>
            </a:fld>
            <a:endParaRPr lang="en-US"/>
          </a:p>
        </p:txBody>
      </p:sp>
    </p:spTree>
    <p:extLst>
      <p:ext uri="{BB962C8B-B14F-4D97-AF65-F5344CB8AC3E}">
        <p14:creationId xmlns:p14="http://schemas.microsoft.com/office/powerpoint/2010/main" val="1782210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5</a:t>
            </a:fld>
            <a:endParaRPr lang="en-US"/>
          </a:p>
        </p:txBody>
      </p:sp>
    </p:spTree>
    <p:extLst>
      <p:ext uri="{BB962C8B-B14F-4D97-AF65-F5344CB8AC3E}">
        <p14:creationId xmlns:p14="http://schemas.microsoft.com/office/powerpoint/2010/main" val="7342820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50</a:t>
            </a:fld>
            <a:endParaRPr lang="en-US"/>
          </a:p>
        </p:txBody>
      </p:sp>
    </p:spTree>
    <p:extLst>
      <p:ext uri="{BB962C8B-B14F-4D97-AF65-F5344CB8AC3E}">
        <p14:creationId xmlns:p14="http://schemas.microsoft.com/office/powerpoint/2010/main" val="38620723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51</a:t>
            </a:fld>
            <a:endParaRPr lang="en-US"/>
          </a:p>
        </p:txBody>
      </p:sp>
    </p:spTree>
    <p:extLst>
      <p:ext uri="{BB962C8B-B14F-4D97-AF65-F5344CB8AC3E}">
        <p14:creationId xmlns:p14="http://schemas.microsoft.com/office/powerpoint/2010/main" val="35862845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52</a:t>
            </a:fld>
            <a:endParaRPr lang="en-US"/>
          </a:p>
        </p:txBody>
      </p:sp>
    </p:spTree>
    <p:extLst>
      <p:ext uri="{BB962C8B-B14F-4D97-AF65-F5344CB8AC3E}">
        <p14:creationId xmlns:p14="http://schemas.microsoft.com/office/powerpoint/2010/main" val="12606661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53</a:t>
            </a:fld>
            <a:endParaRPr lang="en-US"/>
          </a:p>
        </p:txBody>
      </p:sp>
    </p:spTree>
    <p:extLst>
      <p:ext uri="{BB962C8B-B14F-4D97-AF65-F5344CB8AC3E}">
        <p14:creationId xmlns:p14="http://schemas.microsoft.com/office/powerpoint/2010/main" val="16756660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2F88F3-F91F-0C49-9A1C-9AACEE916214}" type="slidenum">
              <a:rPr lang="en-US" smtClean="0"/>
              <a:t>54</a:t>
            </a:fld>
            <a:endParaRPr lang="en-US"/>
          </a:p>
        </p:txBody>
      </p:sp>
    </p:spTree>
    <p:extLst>
      <p:ext uri="{BB962C8B-B14F-4D97-AF65-F5344CB8AC3E}">
        <p14:creationId xmlns:p14="http://schemas.microsoft.com/office/powerpoint/2010/main" val="3329855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6</a:t>
            </a:fld>
            <a:endParaRPr lang="en-US"/>
          </a:p>
        </p:txBody>
      </p:sp>
    </p:spTree>
    <p:extLst>
      <p:ext uri="{BB962C8B-B14F-4D97-AF65-F5344CB8AC3E}">
        <p14:creationId xmlns:p14="http://schemas.microsoft.com/office/powerpoint/2010/main" val="3023794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7</a:t>
            </a:fld>
            <a:endParaRPr lang="en-US"/>
          </a:p>
        </p:txBody>
      </p:sp>
    </p:spTree>
    <p:extLst>
      <p:ext uri="{BB962C8B-B14F-4D97-AF65-F5344CB8AC3E}">
        <p14:creationId xmlns:p14="http://schemas.microsoft.com/office/powerpoint/2010/main" val="1805880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8</a:t>
            </a:fld>
            <a:endParaRPr lang="en-US"/>
          </a:p>
        </p:txBody>
      </p:sp>
    </p:spTree>
    <p:extLst>
      <p:ext uri="{BB962C8B-B14F-4D97-AF65-F5344CB8AC3E}">
        <p14:creationId xmlns:p14="http://schemas.microsoft.com/office/powerpoint/2010/main" val="1138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88F3-F91F-0C49-9A1C-9AACEE916214}" type="slidenum">
              <a:rPr lang="en-US" smtClean="0"/>
              <a:t>9</a:t>
            </a:fld>
            <a:endParaRPr lang="en-US"/>
          </a:p>
        </p:txBody>
      </p:sp>
    </p:spTree>
    <p:extLst>
      <p:ext uri="{BB962C8B-B14F-4D97-AF65-F5344CB8AC3E}">
        <p14:creationId xmlns:p14="http://schemas.microsoft.com/office/powerpoint/2010/main" val="2516158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19AA-2099-7D4D-8CD1-87B8DD2F4AA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C97750A-7850-D644-8AA0-A2CC236356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3ED8FF2-A3AB-F949-AE8E-BA10384B6DA0}"/>
              </a:ext>
            </a:extLst>
          </p:cNvPr>
          <p:cNvSpPr>
            <a:spLocks noGrp="1"/>
          </p:cNvSpPr>
          <p:nvPr>
            <p:ph type="dt" sz="half" idx="10"/>
          </p:nvPr>
        </p:nvSpPr>
        <p:spPr/>
        <p:txBody>
          <a:bodyPr/>
          <a:lstStyle/>
          <a:p>
            <a:fld id="{5E4FFDCD-EE2A-964A-B6D6-58CD02182FD5}" type="datetimeFigureOut">
              <a:rPr lang="en-US" smtClean="0"/>
              <a:t>2/6/22</a:t>
            </a:fld>
            <a:endParaRPr lang="en-US"/>
          </a:p>
        </p:txBody>
      </p:sp>
      <p:sp>
        <p:nvSpPr>
          <p:cNvPr id="5" name="Footer Placeholder 4">
            <a:extLst>
              <a:ext uri="{FF2B5EF4-FFF2-40B4-BE49-F238E27FC236}">
                <a16:creationId xmlns:a16="http://schemas.microsoft.com/office/drawing/2014/main" id="{F6068A59-0AC5-B648-A5BB-92DEF751E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21406-1349-C14A-8137-8CE178436B8C}"/>
              </a:ext>
            </a:extLst>
          </p:cNvPr>
          <p:cNvSpPr>
            <a:spLocks noGrp="1"/>
          </p:cNvSpPr>
          <p:nvPr>
            <p:ph type="sldNum" sz="quarter" idx="12"/>
          </p:nvPr>
        </p:nvSpPr>
        <p:spPr/>
        <p:txBody>
          <a:bodyPr/>
          <a:lstStyle/>
          <a:p>
            <a:fld id="{872D2647-08FA-DA4E-B9EB-4E927B28C8F0}" type="slidenum">
              <a:rPr lang="en-US" smtClean="0"/>
              <a:t>‹#›</a:t>
            </a:fld>
            <a:endParaRPr lang="en-US"/>
          </a:p>
        </p:txBody>
      </p:sp>
    </p:spTree>
    <p:extLst>
      <p:ext uri="{BB962C8B-B14F-4D97-AF65-F5344CB8AC3E}">
        <p14:creationId xmlns:p14="http://schemas.microsoft.com/office/powerpoint/2010/main" val="19951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0E17-74CE-414C-BA81-EBFA41BF778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ED7D158-B4C1-CE4B-94D7-04D8A9E1B07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7FFFB5-A9CE-7547-8345-05D2A87B138E}"/>
              </a:ext>
            </a:extLst>
          </p:cNvPr>
          <p:cNvSpPr>
            <a:spLocks noGrp="1"/>
          </p:cNvSpPr>
          <p:nvPr>
            <p:ph type="dt" sz="half" idx="10"/>
          </p:nvPr>
        </p:nvSpPr>
        <p:spPr/>
        <p:txBody>
          <a:bodyPr/>
          <a:lstStyle/>
          <a:p>
            <a:fld id="{5E4FFDCD-EE2A-964A-B6D6-58CD02182FD5}" type="datetimeFigureOut">
              <a:rPr lang="en-US" smtClean="0"/>
              <a:t>2/6/22</a:t>
            </a:fld>
            <a:endParaRPr lang="en-US"/>
          </a:p>
        </p:txBody>
      </p:sp>
      <p:sp>
        <p:nvSpPr>
          <p:cNvPr id="5" name="Footer Placeholder 4">
            <a:extLst>
              <a:ext uri="{FF2B5EF4-FFF2-40B4-BE49-F238E27FC236}">
                <a16:creationId xmlns:a16="http://schemas.microsoft.com/office/drawing/2014/main" id="{A235C1A9-A2D2-E34B-B943-0A4941596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1AF96-907E-334B-94BE-75A5DDECE957}"/>
              </a:ext>
            </a:extLst>
          </p:cNvPr>
          <p:cNvSpPr>
            <a:spLocks noGrp="1"/>
          </p:cNvSpPr>
          <p:nvPr>
            <p:ph type="sldNum" sz="quarter" idx="12"/>
          </p:nvPr>
        </p:nvSpPr>
        <p:spPr/>
        <p:txBody>
          <a:bodyPr/>
          <a:lstStyle/>
          <a:p>
            <a:fld id="{872D2647-08FA-DA4E-B9EB-4E927B28C8F0}" type="slidenum">
              <a:rPr lang="en-US" smtClean="0"/>
              <a:t>‹#›</a:t>
            </a:fld>
            <a:endParaRPr lang="en-US"/>
          </a:p>
        </p:txBody>
      </p:sp>
    </p:spTree>
    <p:extLst>
      <p:ext uri="{BB962C8B-B14F-4D97-AF65-F5344CB8AC3E}">
        <p14:creationId xmlns:p14="http://schemas.microsoft.com/office/powerpoint/2010/main" val="758038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F9D4E-D6FD-F045-9563-D794B8B0A91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9659B6-AAE3-7444-ABD7-FEE25D8ECA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256448-F573-2D4E-97FE-7AEDAE75CCFB}"/>
              </a:ext>
            </a:extLst>
          </p:cNvPr>
          <p:cNvSpPr>
            <a:spLocks noGrp="1"/>
          </p:cNvSpPr>
          <p:nvPr>
            <p:ph type="dt" sz="half" idx="10"/>
          </p:nvPr>
        </p:nvSpPr>
        <p:spPr/>
        <p:txBody>
          <a:bodyPr/>
          <a:lstStyle/>
          <a:p>
            <a:fld id="{5E4FFDCD-EE2A-964A-B6D6-58CD02182FD5}" type="datetimeFigureOut">
              <a:rPr lang="en-US" smtClean="0"/>
              <a:t>2/6/22</a:t>
            </a:fld>
            <a:endParaRPr lang="en-US"/>
          </a:p>
        </p:txBody>
      </p:sp>
      <p:sp>
        <p:nvSpPr>
          <p:cNvPr id="5" name="Footer Placeholder 4">
            <a:extLst>
              <a:ext uri="{FF2B5EF4-FFF2-40B4-BE49-F238E27FC236}">
                <a16:creationId xmlns:a16="http://schemas.microsoft.com/office/drawing/2014/main" id="{DF75B104-1FCD-DE44-866A-45BF3AB7A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F07D22-7A7A-5F49-83C8-1E6C2E43B1BE}"/>
              </a:ext>
            </a:extLst>
          </p:cNvPr>
          <p:cNvSpPr>
            <a:spLocks noGrp="1"/>
          </p:cNvSpPr>
          <p:nvPr>
            <p:ph type="sldNum" sz="quarter" idx="12"/>
          </p:nvPr>
        </p:nvSpPr>
        <p:spPr/>
        <p:txBody>
          <a:bodyPr/>
          <a:lstStyle/>
          <a:p>
            <a:fld id="{872D2647-08FA-DA4E-B9EB-4E927B28C8F0}" type="slidenum">
              <a:rPr lang="en-US" smtClean="0"/>
              <a:t>‹#›</a:t>
            </a:fld>
            <a:endParaRPr lang="en-US"/>
          </a:p>
        </p:txBody>
      </p:sp>
    </p:spTree>
    <p:extLst>
      <p:ext uri="{BB962C8B-B14F-4D97-AF65-F5344CB8AC3E}">
        <p14:creationId xmlns:p14="http://schemas.microsoft.com/office/powerpoint/2010/main" val="307384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6DA5-EC0F-F743-A2AE-4588D254FB9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CB595C8-5CAF-5B41-9BB5-99C417F3EA6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D0A62C-7228-F647-9D98-82E35412379E}"/>
              </a:ext>
            </a:extLst>
          </p:cNvPr>
          <p:cNvSpPr>
            <a:spLocks noGrp="1"/>
          </p:cNvSpPr>
          <p:nvPr>
            <p:ph type="dt" sz="half" idx="10"/>
          </p:nvPr>
        </p:nvSpPr>
        <p:spPr/>
        <p:txBody>
          <a:bodyPr/>
          <a:lstStyle/>
          <a:p>
            <a:fld id="{5E4FFDCD-EE2A-964A-B6D6-58CD02182FD5}" type="datetimeFigureOut">
              <a:rPr lang="en-US" smtClean="0"/>
              <a:t>2/6/22</a:t>
            </a:fld>
            <a:endParaRPr lang="en-US"/>
          </a:p>
        </p:txBody>
      </p:sp>
      <p:sp>
        <p:nvSpPr>
          <p:cNvPr id="5" name="Footer Placeholder 4">
            <a:extLst>
              <a:ext uri="{FF2B5EF4-FFF2-40B4-BE49-F238E27FC236}">
                <a16:creationId xmlns:a16="http://schemas.microsoft.com/office/drawing/2014/main" id="{55B39E90-C1A9-C440-B265-20F23B10E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F2A20-C69A-BF44-804D-D5E2DC3FDF97}"/>
              </a:ext>
            </a:extLst>
          </p:cNvPr>
          <p:cNvSpPr>
            <a:spLocks noGrp="1"/>
          </p:cNvSpPr>
          <p:nvPr>
            <p:ph type="sldNum" sz="quarter" idx="12"/>
          </p:nvPr>
        </p:nvSpPr>
        <p:spPr/>
        <p:txBody>
          <a:bodyPr/>
          <a:lstStyle/>
          <a:p>
            <a:fld id="{872D2647-08FA-DA4E-B9EB-4E927B28C8F0}" type="slidenum">
              <a:rPr lang="en-US" smtClean="0"/>
              <a:t>‹#›</a:t>
            </a:fld>
            <a:endParaRPr lang="en-US"/>
          </a:p>
        </p:txBody>
      </p:sp>
    </p:spTree>
    <p:extLst>
      <p:ext uri="{BB962C8B-B14F-4D97-AF65-F5344CB8AC3E}">
        <p14:creationId xmlns:p14="http://schemas.microsoft.com/office/powerpoint/2010/main" val="3245316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F5CD-7513-7E49-B7E0-A6C74C6A28E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A70244D-61BD-D240-A8F1-5318A8FE65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B48B8E-0F1A-8444-817D-AD76E515549E}"/>
              </a:ext>
            </a:extLst>
          </p:cNvPr>
          <p:cNvSpPr>
            <a:spLocks noGrp="1"/>
          </p:cNvSpPr>
          <p:nvPr>
            <p:ph type="dt" sz="half" idx="10"/>
          </p:nvPr>
        </p:nvSpPr>
        <p:spPr/>
        <p:txBody>
          <a:bodyPr/>
          <a:lstStyle/>
          <a:p>
            <a:fld id="{5E4FFDCD-EE2A-964A-B6D6-58CD02182FD5}" type="datetimeFigureOut">
              <a:rPr lang="en-US" smtClean="0"/>
              <a:t>2/6/22</a:t>
            </a:fld>
            <a:endParaRPr lang="en-US"/>
          </a:p>
        </p:txBody>
      </p:sp>
      <p:sp>
        <p:nvSpPr>
          <p:cNvPr id="5" name="Footer Placeholder 4">
            <a:extLst>
              <a:ext uri="{FF2B5EF4-FFF2-40B4-BE49-F238E27FC236}">
                <a16:creationId xmlns:a16="http://schemas.microsoft.com/office/drawing/2014/main" id="{A138CD48-04DD-D84F-B2E5-CD0A150E3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FF719-B1C5-4E48-9EC2-36BE77427E54}"/>
              </a:ext>
            </a:extLst>
          </p:cNvPr>
          <p:cNvSpPr>
            <a:spLocks noGrp="1"/>
          </p:cNvSpPr>
          <p:nvPr>
            <p:ph type="sldNum" sz="quarter" idx="12"/>
          </p:nvPr>
        </p:nvSpPr>
        <p:spPr/>
        <p:txBody>
          <a:bodyPr/>
          <a:lstStyle/>
          <a:p>
            <a:fld id="{872D2647-08FA-DA4E-B9EB-4E927B28C8F0}" type="slidenum">
              <a:rPr lang="en-US" smtClean="0"/>
              <a:t>‹#›</a:t>
            </a:fld>
            <a:endParaRPr lang="en-US"/>
          </a:p>
        </p:txBody>
      </p:sp>
    </p:spTree>
    <p:extLst>
      <p:ext uri="{BB962C8B-B14F-4D97-AF65-F5344CB8AC3E}">
        <p14:creationId xmlns:p14="http://schemas.microsoft.com/office/powerpoint/2010/main" val="373900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D0C3-313F-CF42-8B24-C75E8F17FD45}"/>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E68699D-D84C-8442-9CA1-1DF564E1989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DF06F303-6D1A-234A-9A3C-E39C8A9C294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C594271-3F12-FB47-B928-3D4CD60CE58D}"/>
              </a:ext>
            </a:extLst>
          </p:cNvPr>
          <p:cNvSpPr>
            <a:spLocks noGrp="1"/>
          </p:cNvSpPr>
          <p:nvPr>
            <p:ph type="dt" sz="half" idx="10"/>
          </p:nvPr>
        </p:nvSpPr>
        <p:spPr/>
        <p:txBody>
          <a:bodyPr/>
          <a:lstStyle/>
          <a:p>
            <a:fld id="{5E4FFDCD-EE2A-964A-B6D6-58CD02182FD5}" type="datetimeFigureOut">
              <a:rPr lang="en-US" smtClean="0"/>
              <a:t>2/6/22</a:t>
            </a:fld>
            <a:endParaRPr lang="en-US"/>
          </a:p>
        </p:txBody>
      </p:sp>
      <p:sp>
        <p:nvSpPr>
          <p:cNvPr id="6" name="Footer Placeholder 5">
            <a:extLst>
              <a:ext uri="{FF2B5EF4-FFF2-40B4-BE49-F238E27FC236}">
                <a16:creationId xmlns:a16="http://schemas.microsoft.com/office/drawing/2014/main" id="{BA6B8AE7-F6D3-454A-A3BB-1FEEB0C962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61E3E3-685E-574F-ABC9-A86DB4E37A57}"/>
              </a:ext>
            </a:extLst>
          </p:cNvPr>
          <p:cNvSpPr>
            <a:spLocks noGrp="1"/>
          </p:cNvSpPr>
          <p:nvPr>
            <p:ph type="sldNum" sz="quarter" idx="12"/>
          </p:nvPr>
        </p:nvSpPr>
        <p:spPr/>
        <p:txBody>
          <a:bodyPr/>
          <a:lstStyle/>
          <a:p>
            <a:fld id="{872D2647-08FA-DA4E-B9EB-4E927B28C8F0}" type="slidenum">
              <a:rPr lang="en-US" smtClean="0"/>
              <a:t>‹#›</a:t>
            </a:fld>
            <a:endParaRPr lang="en-US"/>
          </a:p>
        </p:txBody>
      </p:sp>
    </p:spTree>
    <p:extLst>
      <p:ext uri="{BB962C8B-B14F-4D97-AF65-F5344CB8AC3E}">
        <p14:creationId xmlns:p14="http://schemas.microsoft.com/office/powerpoint/2010/main" val="88650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DE54-03D9-764B-A883-248A58765A3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73AD01E-88BC-DF4C-898C-ECE0EB48F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BAACA9E-CB4B-054D-B5F2-7920DA602C5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1987E1D-1B30-0748-90AC-696E579CA3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B64A511-FD0A-2643-8621-49D2CEE8432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CF3992E-DFF4-CC4C-8317-CE55E3E45B20}"/>
              </a:ext>
            </a:extLst>
          </p:cNvPr>
          <p:cNvSpPr>
            <a:spLocks noGrp="1"/>
          </p:cNvSpPr>
          <p:nvPr>
            <p:ph type="dt" sz="half" idx="10"/>
          </p:nvPr>
        </p:nvSpPr>
        <p:spPr/>
        <p:txBody>
          <a:bodyPr/>
          <a:lstStyle/>
          <a:p>
            <a:fld id="{5E4FFDCD-EE2A-964A-B6D6-58CD02182FD5}" type="datetimeFigureOut">
              <a:rPr lang="en-US" smtClean="0"/>
              <a:t>2/6/22</a:t>
            </a:fld>
            <a:endParaRPr lang="en-US"/>
          </a:p>
        </p:txBody>
      </p:sp>
      <p:sp>
        <p:nvSpPr>
          <p:cNvPr id="8" name="Footer Placeholder 7">
            <a:extLst>
              <a:ext uri="{FF2B5EF4-FFF2-40B4-BE49-F238E27FC236}">
                <a16:creationId xmlns:a16="http://schemas.microsoft.com/office/drawing/2014/main" id="{32B05824-7155-1241-B5A8-7F61AEE80A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C7C876-F256-0F40-A8C6-DC2151B00E35}"/>
              </a:ext>
            </a:extLst>
          </p:cNvPr>
          <p:cNvSpPr>
            <a:spLocks noGrp="1"/>
          </p:cNvSpPr>
          <p:nvPr>
            <p:ph type="sldNum" sz="quarter" idx="12"/>
          </p:nvPr>
        </p:nvSpPr>
        <p:spPr/>
        <p:txBody>
          <a:bodyPr/>
          <a:lstStyle/>
          <a:p>
            <a:fld id="{872D2647-08FA-DA4E-B9EB-4E927B28C8F0}" type="slidenum">
              <a:rPr lang="en-US" smtClean="0"/>
              <a:t>‹#›</a:t>
            </a:fld>
            <a:endParaRPr lang="en-US"/>
          </a:p>
        </p:txBody>
      </p:sp>
    </p:spTree>
    <p:extLst>
      <p:ext uri="{BB962C8B-B14F-4D97-AF65-F5344CB8AC3E}">
        <p14:creationId xmlns:p14="http://schemas.microsoft.com/office/powerpoint/2010/main" val="61400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3182-EB8F-0349-9977-AE338116F1F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BB85DB9-852B-F146-BF91-A7D5C5D652FD}"/>
              </a:ext>
            </a:extLst>
          </p:cNvPr>
          <p:cNvSpPr>
            <a:spLocks noGrp="1"/>
          </p:cNvSpPr>
          <p:nvPr>
            <p:ph type="dt" sz="half" idx="10"/>
          </p:nvPr>
        </p:nvSpPr>
        <p:spPr/>
        <p:txBody>
          <a:bodyPr/>
          <a:lstStyle/>
          <a:p>
            <a:fld id="{5E4FFDCD-EE2A-964A-B6D6-58CD02182FD5}" type="datetimeFigureOut">
              <a:rPr lang="en-US" smtClean="0"/>
              <a:t>2/6/22</a:t>
            </a:fld>
            <a:endParaRPr lang="en-US"/>
          </a:p>
        </p:txBody>
      </p:sp>
      <p:sp>
        <p:nvSpPr>
          <p:cNvPr id="4" name="Footer Placeholder 3">
            <a:extLst>
              <a:ext uri="{FF2B5EF4-FFF2-40B4-BE49-F238E27FC236}">
                <a16:creationId xmlns:a16="http://schemas.microsoft.com/office/drawing/2014/main" id="{D974248B-3484-6B49-8C47-51E48E301B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3A2AEB-B4AC-FC41-B7B0-3F2DEB55C3C2}"/>
              </a:ext>
            </a:extLst>
          </p:cNvPr>
          <p:cNvSpPr>
            <a:spLocks noGrp="1"/>
          </p:cNvSpPr>
          <p:nvPr>
            <p:ph type="sldNum" sz="quarter" idx="12"/>
          </p:nvPr>
        </p:nvSpPr>
        <p:spPr/>
        <p:txBody>
          <a:bodyPr/>
          <a:lstStyle/>
          <a:p>
            <a:fld id="{872D2647-08FA-DA4E-B9EB-4E927B28C8F0}" type="slidenum">
              <a:rPr lang="en-US" smtClean="0"/>
              <a:t>‹#›</a:t>
            </a:fld>
            <a:endParaRPr lang="en-US"/>
          </a:p>
        </p:txBody>
      </p:sp>
    </p:spTree>
    <p:extLst>
      <p:ext uri="{BB962C8B-B14F-4D97-AF65-F5344CB8AC3E}">
        <p14:creationId xmlns:p14="http://schemas.microsoft.com/office/powerpoint/2010/main" val="160398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07DF10-73F4-1648-B467-CF5E62E5529F}"/>
              </a:ext>
            </a:extLst>
          </p:cNvPr>
          <p:cNvSpPr>
            <a:spLocks noGrp="1"/>
          </p:cNvSpPr>
          <p:nvPr>
            <p:ph type="dt" sz="half" idx="10"/>
          </p:nvPr>
        </p:nvSpPr>
        <p:spPr/>
        <p:txBody>
          <a:bodyPr/>
          <a:lstStyle/>
          <a:p>
            <a:fld id="{5E4FFDCD-EE2A-964A-B6D6-58CD02182FD5}" type="datetimeFigureOut">
              <a:rPr lang="en-US" smtClean="0"/>
              <a:t>2/6/22</a:t>
            </a:fld>
            <a:endParaRPr lang="en-US"/>
          </a:p>
        </p:txBody>
      </p:sp>
      <p:sp>
        <p:nvSpPr>
          <p:cNvPr id="3" name="Footer Placeholder 2">
            <a:extLst>
              <a:ext uri="{FF2B5EF4-FFF2-40B4-BE49-F238E27FC236}">
                <a16:creationId xmlns:a16="http://schemas.microsoft.com/office/drawing/2014/main" id="{103BF97D-2212-8E47-9C2B-A08DF5540A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6B3468-6ACF-D949-91A8-4BB9A8073274}"/>
              </a:ext>
            </a:extLst>
          </p:cNvPr>
          <p:cNvSpPr>
            <a:spLocks noGrp="1"/>
          </p:cNvSpPr>
          <p:nvPr>
            <p:ph type="sldNum" sz="quarter" idx="12"/>
          </p:nvPr>
        </p:nvSpPr>
        <p:spPr/>
        <p:txBody>
          <a:bodyPr/>
          <a:lstStyle/>
          <a:p>
            <a:fld id="{872D2647-08FA-DA4E-B9EB-4E927B28C8F0}" type="slidenum">
              <a:rPr lang="en-US" smtClean="0"/>
              <a:t>‹#›</a:t>
            </a:fld>
            <a:endParaRPr lang="en-US"/>
          </a:p>
        </p:txBody>
      </p:sp>
    </p:spTree>
    <p:extLst>
      <p:ext uri="{BB962C8B-B14F-4D97-AF65-F5344CB8AC3E}">
        <p14:creationId xmlns:p14="http://schemas.microsoft.com/office/powerpoint/2010/main" val="1157791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A82CD-A717-6746-8CE9-0C7BC896809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E629B83-5424-6E4D-8E01-84FD09CEF5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4031D5F-AD09-3343-8F1E-890EE1DBA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A903C7F-3864-AE45-8480-94F9C4F3B280}"/>
              </a:ext>
            </a:extLst>
          </p:cNvPr>
          <p:cNvSpPr>
            <a:spLocks noGrp="1"/>
          </p:cNvSpPr>
          <p:nvPr>
            <p:ph type="dt" sz="half" idx="10"/>
          </p:nvPr>
        </p:nvSpPr>
        <p:spPr/>
        <p:txBody>
          <a:bodyPr/>
          <a:lstStyle/>
          <a:p>
            <a:fld id="{5E4FFDCD-EE2A-964A-B6D6-58CD02182FD5}" type="datetimeFigureOut">
              <a:rPr lang="en-US" smtClean="0"/>
              <a:t>2/6/22</a:t>
            </a:fld>
            <a:endParaRPr lang="en-US"/>
          </a:p>
        </p:txBody>
      </p:sp>
      <p:sp>
        <p:nvSpPr>
          <p:cNvPr id="6" name="Footer Placeholder 5">
            <a:extLst>
              <a:ext uri="{FF2B5EF4-FFF2-40B4-BE49-F238E27FC236}">
                <a16:creationId xmlns:a16="http://schemas.microsoft.com/office/drawing/2014/main" id="{57777A78-BAAC-5F42-903D-FE92EDBD7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C52407-9CB3-1243-AE44-EB1FE1D8ED56}"/>
              </a:ext>
            </a:extLst>
          </p:cNvPr>
          <p:cNvSpPr>
            <a:spLocks noGrp="1"/>
          </p:cNvSpPr>
          <p:nvPr>
            <p:ph type="sldNum" sz="quarter" idx="12"/>
          </p:nvPr>
        </p:nvSpPr>
        <p:spPr/>
        <p:txBody>
          <a:bodyPr/>
          <a:lstStyle/>
          <a:p>
            <a:fld id="{872D2647-08FA-DA4E-B9EB-4E927B28C8F0}" type="slidenum">
              <a:rPr lang="en-US" smtClean="0"/>
              <a:t>‹#›</a:t>
            </a:fld>
            <a:endParaRPr lang="en-US"/>
          </a:p>
        </p:txBody>
      </p:sp>
    </p:spTree>
    <p:extLst>
      <p:ext uri="{BB962C8B-B14F-4D97-AF65-F5344CB8AC3E}">
        <p14:creationId xmlns:p14="http://schemas.microsoft.com/office/powerpoint/2010/main" val="4243156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59CF-7736-D641-9406-CD65A70DF8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E2941B0-DBCC-6B41-B4C7-69C4209CA1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578028-5878-E74F-8C06-6685D1FF7A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B5F14D3-68D1-AB4E-85FE-A25DCBA37DA6}"/>
              </a:ext>
            </a:extLst>
          </p:cNvPr>
          <p:cNvSpPr>
            <a:spLocks noGrp="1"/>
          </p:cNvSpPr>
          <p:nvPr>
            <p:ph type="dt" sz="half" idx="10"/>
          </p:nvPr>
        </p:nvSpPr>
        <p:spPr/>
        <p:txBody>
          <a:bodyPr/>
          <a:lstStyle/>
          <a:p>
            <a:fld id="{5E4FFDCD-EE2A-964A-B6D6-58CD02182FD5}" type="datetimeFigureOut">
              <a:rPr lang="en-US" smtClean="0"/>
              <a:t>2/6/22</a:t>
            </a:fld>
            <a:endParaRPr lang="en-US"/>
          </a:p>
        </p:txBody>
      </p:sp>
      <p:sp>
        <p:nvSpPr>
          <p:cNvPr id="6" name="Footer Placeholder 5">
            <a:extLst>
              <a:ext uri="{FF2B5EF4-FFF2-40B4-BE49-F238E27FC236}">
                <a16:creationId xmlns:a16="http://schemas.microsoft.com/office/drawing/2014/main" id="{488A8E44-F4B9-EC4D-9EC3-2731AABDF7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65AF3D-0AD0-B14D-916B-BC0504A91D92}"/>
              </a:ext>
            </a:extLst>
          </p:cNvPr>
          <p:cNvSpPr>
            <a:spLocks noGrp="1"/>
          </p:cNvSpPr>
          <p:nvPr>
            <p:ph type="sldNum" sz="quarter" idx="12"/>
          </p:nvPr>
        </p:nvSpPr>
        <p:spPr/>
        <p:txBody>
          <a:bodyPr/>
          <a:lstStyle/>
          <a:p>
            <a:fld id="{872D2647-08FA-DA4E-B9EB-4E927B28C8F0}" type="slidenum">
              <a:rPr lang="en-US" smtClean="0"/>
              <a:t>‹#›</a:t>
            </a:fld>
            <a:endParaRPr lang="en-US"/>
          </a:p>
        </p:txBody>
      </p:sp>
    </p:spTree>
    <p:extLst>
      <p:ext uri="{BB962C8B-B14F-4D97-AF65-F5344CB8AC3E}">
        <p14:creationId xmlns:p14="http://schemas.microsoft.com/office/powerpoint/2010/main" val="255425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89D298-79A0-9C41-A52E-E4CDBD74E0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FB5AA0B-CA28-8D42-8387-92D204F9A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CAAA3513-8CEF-0748-97E0-54DA091594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4FFDCD-EE2A-964A-B6D6-58CD02182FD5}" type="datetimeFigureOut">
              <a:rPr lang="en-US" smtClean="0"/>
              <a:t>2/6/22</a:t>
            </a:fld>
            <a:endParaRPr lang="en-US"/>
          </a:p>
        </p:txBody>
      </p:sp>
      <p:sp>
        <p:nvSpPr>
          <p:cNvPr id="5" name="Footer Placeholder 4">
            <a:extLst>
              <a:ext uri="{FF2B5EF4-FFF2-40B4-BE49-F238E27FC236}">
                <a16:creationId xmlns:a16="http://schemas.microsoft.com/office/drawing/2014/main" id="{D31422B2-8477-4544-84A8-0F4E0D667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961CC1-EA5E-C84D-88EB-40E1C30B2C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D2647-08FA-DA4E-B9EB-4E927B28C8F0}" type="slidenum">
              <a:rPr lang="en-US" smtClean="0"/>
              <a:t>‹#›</a:t>
            </a:fld>
            <a:endParaRPr lang="en-US"/>
          </a:p>
        </p:txBody>
      </p:sp>
    </p:spTree>
    <p:extLst>
      <p:ext uri="{BB962C8B-B14F-4D97-AF65-F5344CB8AC3E}">
        <p14:creationId xmlns:p14="http://schemas.microsoft.com/office/powerpoint/2010/main" val="4810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7.png"/><Relationship Id="rId4" Type="http://schemas.openxmlformats.org/officeDocument/2006/relationships/diagramLayout" Target="../diagrams/layout7.xm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8.xml"/><Relationship Id="rId11" Type="http://schemas.openxmlformats.org/officeDocument/2006/relationships/image" Target="../media/image19.png"/><Relationship Id="rId5" Type="http://schemas.openxmlformats.org/officeDocument/2006/relationships/diagramQuickStyle" Target="../diagrams/quickStyle8.xml"/><Relationship Id="rId10" Type="http://schemas.openxmlformats.org/officeDocument/2006/relationships/image" Target="../media/image18.png"/><Relationship Id="rId4" Type="http://schemas.openxmlformats.org/officeDocument/2006/relationships/diagramLayout" Target="../diagrams/layout8.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23.png"/><Relationship Id="rId4" Type="http://schemas.openxmlformats.org/officeDocument/2006/relationships/diagramLayout" Target="../diagrams/layout9.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0.xml"/><Relationship Id="rId11" Type="http://schemas.openxmlformats.org/officeDocument/2006/relationships/image" Target="../media/image25.png"/><Relationship Id="rId5" Type="http://schemas.openxmlformats.org/officeDocument/2006/relationships/diagramQuickStyle" Target="../diagrams/quickStyle10.xml"/><Relationship Id="rId10" Type="http://schemas.openxmlformats.org/officeDocument/2006/relationships/image" Target="../media/image24.png"/><Relationship Id="rId4" Type="http://schemas.openxmlformats.org/officeDocument/2006/relationships/diagramLayout" Target="../diagrams/layout10.xml"/><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9.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1.xml"/><Relationship Id="rId11" Type="http://schemas.openxmlformats.org/officeDocument/2006/relationships/image" Target="../media/image27.png"/><Relationship Id="rId5" Type="http://schemas.openxmlformats.org/officeDocument/2006/relationships/diagramQuickStyle" Target="../diagrams/quickStyle11.xml"/><Relationship Id="rId10" Type="http://schemas.openxmlformats.org/officeDocument/2006/relationships/image" Target="../media/image26.png"/><Relationship Id="rId4" Type="http://schemas.openxmlformats.org/officeDocument/2006/relationships/diagramLayout" Target="../diagrams/layout11.xml"/><Relationship Id="rId9" Type="http://schemas.openxmlformats.org/officeDocument/2006/relationships/image" Target="../media/image1.png"/><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2.xml"/><Relationship Id="rId11" Type="http://schemas.openxmlformats.org/officeDocument/2006/relationships/image" Target="../media/image36.png"/><Relationship Id="rId5" Type="http://schemas.openxmlformats.org/officeDocument/2006/relationships/diagramQuickStyle" Target="../diagrams/quickStyle12.xml"/><Relationship Id="rId10" Type="http://schemas.openxmlformats.org/officeDocument/2006/relationships/image" Target="../media/image35.png"/><Relationship Id="rId4" Type="http://schemas.openxmlformats.org/officeDocument/2006/relationships/diagramLayout" Target="../diagrams/layout12.xml"/><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 Id="rId9"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 Id="rId9"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 Id="rId9"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 Id="rId9"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 Id="rId9"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6.png"/><Relationship Id="rId7" Type="http://schemas.openxmlformats.org/officeDocument/2006/relationships/diagramQuickStyle" Target="../diagrams/quickStyle28.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Layout" Target="../diagrams/layout28.xml"/><Relationship Id="rId5" Type="http://schemas.openxmlformats.org/officeDocument/2006/relationships/diagramData" Target="../diagrams/data28.xml"/><Relationship Id="rId4" Type="http://schemas.openxmlformats.org/officeDocument/2006/relationships/image" Target="../media/image1.png"/><Relationship Id="rId9" Type="http://schemas.microsoft.com/office/2007/relationships/diagramDrawing" Target="../diagrams/drawing28.xml"/></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 Id="rId9"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 Id="rId9"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31.xml"/><Relationship Id="rId13" Type="http://schemas.openxmlformats.org/officeDocument/2006/relationships/diagramColors" Target="../diagrams/colors32.xml"/><Relationship Id="rId3" Type="http://schemas.openxmlformats.org/officeDocument/2006/relationships/image" Target="../media/image6.png"/><Relationship Id="rId7" Type="http://schemas.openxmlformats.org/officeDocument/2006/relationships/diagramQuickStyle" Target="../diagrams/quickStyle31.xml"/><Relationship Id="rId12" Type="http://schemas.openxmlformats.org/officeDocument/2006/relationships/diagramQuickStyle" Target="../diagrams/quickStyle32.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Layout" Target="../diagrams/layout31.xml"/><Relationship Id="rId11" Type="http://schemas.openxmlformats.org/officeDocument/2006/relationships/diagramLayout" Target="../diagrams/layout32.xml"/><Relationship Id="rId5" Type="http://schemas.openxmlformats.org/officeDocument/2006/relationships/diagramData" Target="../diagrams/data31.xml"/><Relationship Id="rId10" Type="http://schemas.openxmlformats.org/officeDocument/2006/relationships/diagramData" Target="../diagrams/data32.xml"/><Relationship Id="rId4" Type="http://schemas.openxmlformats.org/officeDocument/2006/relationships/image" Target="../media/image1.png"/><Relationship Id="rId9" Type="http://schemas.microsoft.com/office/2007/relationships/diagramDrawing" Target="../diagrams/drawing31.xml"/><Relationship Id="rId14" Type="http://schemas.microsoft.com/office/2007/relationships/diagramDrawing" Target="../diagrams/drawing32.xml"/></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 Id="rId9" Type="http://schemas.openxmlformats.org/officeDocument/2006/relationships/image" Target="../media/image1.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34.xml"/><Relationship Id="rId13"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diagramQuickStyle" Target="../diagrams/quickStyle34.xml"/><Relationship Id="rId12"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Layout" Target="../diagrams/layout34.xml"/><Relationship Id="rId11" Type="http://schemas.openxmlformats.org/officeDocument/2006/relationships/image" Target="../media/image10.png"/><Relationship Id="rId5" Type="http://schemas.openxmlformats.org/officeDocument/2006/relationships/diagramData" Target="../diagrams/data34.xml"/><Relationship Id="rId10" Type="http://schemas.openxmlformats.org/officeDocument/2006/relationships/image" Target="../media/image13.png"/><Relationship Id="rId4" Type="http://schemas.openxmlformats.org/officeDocument/2006/relationships/image" Target="../media/image1.png"/><Relationship Id="rId9" Type="http://schemas.microsoft.com/office/2007/relationships/diagramDrawing" Target="../diagrams/drawing34.xml"/></Relationships>
</file>

<file path=ppt/slides/_rels/slide49.xml.rels><?xml version="1.0" encoding="UTF-8" standalone="yes"?>
<Relationships xmlns="http://schemas.openxmlformats.org/package/2006/relationships"><Relationship Id="rId26" Type="http://schemas.openxmlformats.org/officeDocument/2006/relationships/image" Target="NULL"/><Relationship Id="rId117" Type="http://schemas.openxmlformats.org/officeDocument/2006/relationships/customXml" Target="../ink/ink45.xml"/><Relationship Id="rId21" Type="http://schemas.openxmlformats.org/officeDocument/2006/relationships/image" Target="../media/image48.png"/><Relationship Id="rId47" Type="http://schemas.openxmlformats.org/officeDocument/2006/relationships/customXml" Target="../ink/ink10.xml"/><Relationship Id="rId63" Type="http://schemas.openxmlformats.org/officeDocument/2006/relationships/customXml" Target="../ink/ink18.xml"/><Relationship Id="rId68" Type="http://schemas.openxmlformats.org/officeDocument/2006/relationships/image" Target="NULL"/><Relationship Id="rId84" Type="http://schemas.openxmlformats.org/officeDocument/2006/relationships/image" Target="NULL"/><Relationship Id="rId89" Type="http://schemas.openxmlformats.org/officeDocument/2006/relationships/customXml" Target="../ink/ink31.xml"/><Relationship Id="rId112" Type="http://schemas.openxmlformats.org/officeDocument/2006/relationships/image" Target="NULL"/><Relationship Id="rId16" Type="http://schemas.openxmlformats.org/officeDocument/2006/relationships/customXml" Target="../ink/ink3.xml"/><Relationship Id="rId107" Type="http://schemas.openxmlformats.org/officeDocument/2006/relationships/customXml" Target="../ink/ink40.xml"/><Relationship Id="rId11" Type="http://schemas.openxmlformats.org/officeDocument/2006/relationships/image" Target="../media/image44.png"/><Relationship Id="rId53" Type="http://schemas.openxmlformats.org/officeDocument/2006/relationships/customXml" Target="../ink/ink13.xml"/><Relationship Id="rId58" Type="http://schemas.openxmlformats.org/officeDocument/2006/relationships/image" Target="NULL"/><Relationship Id="rId74" Type="http://schemas.openxmlformats.org/officeDocument/2006/relationships/image" Target="NULL"/><Relationship Id="rId79" Type="http://schemas.openxmlformats.org/officeDocument/2006/relationships/customXml" Target="../ink/ink26.xml"/><Relationship Id="rId102" Type="http://schemas.openxmlformats.org/officeDocument/2006/relationships/image" Target="NULL"/><Relationship Id="rId123" Type="http://schemas.openxmlformats.org/officeDocument/2006/relationships/image" Target="NULL"/><Relationship Id="rId128" Type="http://schemas.openxmlformats.org/officeDocument/2006/relationships/customXml" Target="../ink/ink51.xml"/><Relationship Id="rId5" Type="http://schemas.openxmlformats.org/officeDocument/2006/relationships/diagramData" Target="../diagrams/data35.xml"/><Relationship Id="rId90" Type="http://schemas.openxmlformats.org/officeDocument/2006/relationships/image" Target="NULL"/><Relationship Id="rId95" Type="http://schemas.openxmlformats.org/officeDocument/2006/relationships/customXml" Target="../ink/ink34.xml"/><Relationship Id="rId22" Type="http://schemas.openxmlformats.org/officeDocument/2006/relationships/customXml" Target="../ink/ink6.xml"/><Relationship Id="rId27" Type="http://schemas.openxmlformats.org/officeDocument/2006/relationships/customXml" Target="../ink/ink8.xml"/><Relationship Id="rId48" Type="http://schemas.openxmlformats.org/officeDocument/2006/relationships/image" Target="NULL"/><Relationship Id="rId64" Type="http://schemas.openxmlformats.org/officeDocument/2006/relationships/image" Target="NULL"/><Relationship Id="rId69" Type="http://schemas.openxmlformats.org/officeDocument/2006/relationships/customXml" Target="../ink/ink21.xml"/><Relationship Id="rId113" Type="http://schemas.openxmlformats.org/officeDocument/2006/relationships/customXml" Target="../ink/ink43.xml"/><Relationship Id="rId118" Type="http://schemas.openxmlformats.org/officeDocument/2006/relationships/image" Target="NULL"/><Relationship Id="rId80" Type="http://schemas.openxmlformats.org/officeDocument/2006/relationships/image" Target="NULL"/><Relationship Id="rId85" Type="http://schemas.openxmlformats.org/officeDocument/2006/relationships/customXml" Target="../ink/ink29.xml"/><Relationship Id="rId12" Type="http://schemas.openxmlformats.org/officeDocument/2006/relationships/customXml" Target="../ink/ink1.xml"/><Relationship Id="rId17" Type="http://schemas.openxmlformats.org/officeDocument/2006/relationships/image" Target="NULL"/><Relationship Id="rId59" Type="http://schemas.openxmlformats.org/officeDocument/2006/relationships/customXml" Target="../ink/ink16.xml"/><Relationship Id="rId103" Type="http://schemas.openxmlformats.org/officeDocument/2006/relationships/customXml" Target="../ink/ink38.xml"/><Relationship Id="rId108" Type="http://schemas.openxmlformats.org/officeDocument/2006/relationships/image" Target="NULL"/><Relationship Id="rId124" Type="http://schemas.openxmlformats.org/officeDocument/2006/relationships/customXml" Target="../ink/ink49.xml"/><Relationship Id="rId129" Type="http://schemas.openxmlformats.org/officeDocument/2006/relationships/image" Target="NULL"/><Relationship Id="rId54" Type="http://schemas.openxmlformats.org/officeDocument/2006/relationships/image" Target="NULL"/><Relationship Id="rId70" Type="http://schemas.openxmlformats.org/officeDocument/2006/relationships/image" Target="NULL"/><Relationship Id="rId75" Type="http://schemas.openxmlformats.org/officeDocument/2006/relationships/customXml" Target="../ink/ink24.xml"/><Relationship Id="rId91" Type="http://schemas.openxmlformats.org/officeDocument/2006/relationships/customXml" Target="../ink/ink32.xml"/><Relationship Id="rId96" Type="http://schemas.openxmlformats.org/officeDocument/2006/relationships/image" Target="NULL"/><Relationship Id="rId1" Type="http://schemas.openxmlformats.org/officeDocument/2006/relationships/slideLayout" Target="../slideLayouts/slideLayout4.xml"/><Relationship Id="rId6" Type="http://schemas.openxmlformats.org/officeDocument/2006/relationships/diagramLayout" Target="../diagrams/layout35.xml"/><Relationship Id="rId15" Type="http://schemas.openxmlformats.org/officeDocument/2006/relationships/image" Target="NULL"/><Relationship Id="rId28" Type="http://schemas.openxmlformats.org/officeDocument/2006/relationships/image" Target="../media/image49.png"/><Relationship Id="rId49" Type="http://schemas.openxmlformats.org/officeDocument/2006/relationships/customXml" Target="../ink/ink11.xml"/><Relationship Id="rId57" Type="http://schemas.openxmlformats.org/officeDocument/2006/relationships/customXml" Target="../ink/ink15.xml"/><Relationship Id="rId106" Type="http://schemas.openxmlformats.org/officeDocument/2006/relationships/image" Target="NULL"/><Relationship Id="rId114" Type="http://schemas.openxmlformats.org/officeDocument/2006/relationships/image" Target="NULL"/><Relationship Id="rId119" Type="http://schemas.openxmlformats.org/officeDocument/2006/relationships/customXml" Target="../ink/ink46.xml"/><Relationship Id="rId127" Type="http://schemas.openxmlformats.org/officeDocument/2006/relationships/image" Target="NULL"/><Relationship Id="rId10" Type="http://schemas.openxmlformats.org/officeDocument/2006/relationships/image" Target="../media/image20.png"/><Relationship Id="rId52" Type="http://schemas.openxmlformats.org/officeDocument/2006/relationships/image" Target="NULL"/><Relationship Id="rId60" Type="http://schemas.openxmlformats.org/officeDocument/2006/relationships/image" Target="NULL"/><Relationship Id="rId65" Type="http://schemas.openxmlformats.org/officeDocument/2006/relationships/customXml" Target="../ink/ink19.xml"/><Relationship Id="rId73" Type="http://schemas.openxmlformats.org/officeDocument/2006/relationships/customXml" Target="../ink/ink23.xml"/><Relationship Id="rId78" Type="http://schemas.openxmlformats.org/officeDocument/2006/relationships/image" Target="NULL"/><Relationship Id="rId81" Type="http://schemas.openxmlformats.org/officeDocument/2006/relationships/customXml" Target="../ink/ink27.xml"/><Relationship Id="rId86" Type="http://schemas.openxmlformats.org/officeDocument/2006/relationships/image" Target="NULL"/><Relationship Id="rId94" Type="http://schemas.openxmlformats.org/officeDocument/2006/relationships/image" Target="NULL"/><Relationship Id="rId99" Type="http://schemas.openxmlformats.org/officeDocument/2006/relationships/customXml" Target="../ink/ink36.xml"/><Relationship Id="rId101" Type="http://schemas.openxmlformats.org/officeDocument/2006/relationships/customXml" Target="../ink/ink37.xml"/><Relationship Id="rId122" Type="http://schemas.openxmlformats.org/officeDocument/2006/relationships/customXml" Target="../ink/ink48.xml"/><Relationship Id="rId4" Type="http://schemas.openxmlformats.org/officeDocument/2006/relationships/image" Target="../media/image1.png"/><Relationship Id="rId9" Type="http://schemas.microsoft.com/office/2007/relationships/diagramDrawing" Target="../diagrams/drawing35.xml"/><Relationship Id="rId13" Type="http://schemas.openxmlformats.org/officeDocument/2006/relationships/image" Target="NULL"/><Relationship Id="rId18" Type="http://schemas.openxmlformats.org/officeDocument/2006/relationships/customXml" Target="../ink/ink4.xml"/><Relationship Id="rId109" Type="http://schemas.openxmlformats.org/officeDocument/2006/relationships/customXml" Target="../ink/ink41.xml"/><Relationship Id="rId50" Type="http://schemas.openxmlformats.org/officeDocument/2006/relationships/image" Target="NULL"/><Relationship Id="rId55" Type="http://schemas.openxmlformats.org/officeDocument/2006/relationships/customXml" Target="../ink/ink14.xml"/><Relationship Id="rId76" Type="http://schemas.openxmlformats.org/officeDocument/2006/relationships/image" Target="NULL"/><Relationship Id="rId97" Type="http://schemas.openxmlformats.org/officeDocument/2006/relationships/customXml" Target="../ink/ink35.xml"/><Relationship Id="rId104" Type="http://schemas.openxmlformats.org/officeDocument/2006/relationships/image" Target="../media/image52.png"/><Relationship Id="rId120" Type="http://schemas.openxmlformats.org/officeDocument/2006/relationships/customXml" Target="../ink/ink47.xml"/><Relationship Id="rId125" Type="http://schemas.openxmlformats.org/officeDocument/2006/relationships/image" Target="NULL"/><Relationship Id="rId7" Type="http://schemas.openxmlformats.org/officeDocument/2006/relationships/diagramQuickStyle" Target="../diagrams/quickStyle35.xml"/><Relationship Id="rId71" Type="http://schemas.openxmlformats.org/officeDocument/2006/relationships/customXml" Target="../ink/ink22.xml"/><Relationship Id="rId92" Type="http://schemas.openxmlformats.org/officeDocument/2006/relationships/image" Target="../media/image50.png"/><Relationship Id="rId2" Type="http://schemas.openxmlformats.org/officeDocument/2006/relationships/notesSlide" Target="../notesSlides/notesSlide49.xml"/><Relationship Id="rId29" Type="http://schemas.openxmlformats.org/officeDocument/2006/relationships/customXml" Target="../ink/ink9.xml"/><Relationship Id="rId24" Type="http://schemas.openxmlformats.org/officeDocument/2006/relationships/image" Target="NULL"/><Relationship Id="rId66" Type="http://schemas.openxmlformats.org/officeDocument/2006/relationships/image" Target="NULL"/><Relationship Id="rId87" Type="http://schemas.openxmlformats.org/officeDocument/2006/relationships/customXml" Target="../ink/ink30.xml"/><Relationship Id="rId110" Type="http://schemas.openxmlformats.org/officeDocument/2006/relationships/image" Target="NULL"/><Relationship Id="rId115" Type="http://schemas.openxmlformats.org/officeDocument/2006/relationships/customXml" Target="../ink/ink44.xml"/><Relationship Id="rId61" Type="http://schemas.openxmlformats.org/officeDocument/2006/relationships/customXml" Target="../ink/ink17.xml"/><Relationship Id="rId82" Type="http://schemas.openxmlformats.org/officeDocument/2006/relationships/image" Target="NULL"/><Relationship Id="rId19" Type="http://schemas.openxmlformats.org/officeDocument/2006/relationships/image" Target="NULL"/><Relationship Id="rId14" Type="http://schemas.openxmlformats.org/officeDocument/2006/relationships/customXml" Target="../ink/ink2.xml"/><Relationship Id="rId56" Type="http://schemas.openxmlformats.org/officeDocument/2006/relationships/image" Target="NULL"/><Relationship Id="rId77" Type="http://schemas.openxmlformats.org/officeDocument/2006/relationships/customXml" Target="../ink/ink25.xml"/><Relationship Id="rId100" Type="http://schemas.openxmlformats.org/officeDocument/2006/relationships/image" Target="NULL"/><Relationship Id="rId105" Type="http://schemas.openxmlformats.org/officeDocument/2006/relationships/customXml" Target="../ink/ink39.xml"/><Relationship Id="rId126" Type="http://schemas.openxmlformats.org/officeDocument/2006/relationships/customXml" Target="../ink/ink50.xml"/><Relationship Id="rId8" Type="http://schemas.openxmlformats.org/officeDocument/2006/relationships/diagramColors" Target="../diagrams/colors35.xml"/><Relationship Id="rId51" Type="http://schemas.openxmlformats.org/officeDocument/2006/relationships/customXml" Target="../ink/ink12.xml"/><Relationship Id="rId72" Type="http://schemas.openxmlformats.org/officeDocument/2006/relationships/image" Target="NULL"/><Relationship Id="rId93" Type="http://schemas.openxmlformats.org/officeDocument/2006/relationships/customXml" Target="../ink/ink33.xml"/><Relationship Id="rId98" Type="http://schemas.openxmlformats.org/officeDocument/2006/relationships/image" Target="../media/image51.png"/><Relationship Id="rId121" Type="http://schemas.openxmlformats.org/officeDocument/2006/relationships/image" Target="NULL"/><Relationship Id="rId3" Type="http://schemas.openxmlformats.org/officeDocument/2006/relationships/image" Target="../media/image6.png"/><Relationship Id="rId25" Type="http://schemas.openxmlformats.org/officeDocument/2006/relationships/customXml" Target="../ink/ink7.xml"/><Relationship Id="rId46" Type="http://schemas.openxmlformats.org/officeDocument/2006/relationships/image" Target="NULL"/><Relationship Id="rId67" Type="http://schemas.openxmlformats.org/officeDocument/2006/relationships/customXml" Target="../ink/ink20.xml"/><Relationship Id="rId116" Type="http://schemas.openxmlformats.org/officeDocument/2006/relationships/image" Target="NULL"/><Relationship Id="rId20" Type="http://schemas.openxmlformats.org/officeDocument/2006/relationships/customXml" Target="../ink/ink5.xml"/><Relationship Id="rId62" Type="http://schemas.openxmlformats.org/officeDocument/2006/relationships/image" Target="NULL"/><Relationship Id="rId83" Type="http://schemas.openxmlformats.org/officeDocument/2006/relationships/customXml" Target="../ink/ink28.xml"/><Relationship Id="rId88" Type="http://schemas.openxmlformats.org/officeDocument/2006/relationships/image" Target="NULL"/><Relationship Id="rId111" Type="http://schemas.openxmlformats.org/officeDocument/2006/relationships/customXml" Target="../ink/ink4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image" Target="../media/image1.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 Id="rId9" Type="http://schemas.openxmlformats.org/officeDocument/2006/relationships/image" Target="../media/image1.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image" Target="../media/image9.png"/><Relationship Id="rId5" Type="http://schemas.openxmlformats.org/officeDocument/2006/relationships/diagramQuickStyle" Target="../diagrams/quickStyle4.xml"/><Relationship Id="rId10" Type="http://schemas.openxmlformats.org/officeDocument/2006/relationships/image" Target="../media/image8.png"/><Relationship Id="rId4" Type="http://schemas.openxmlformats.org/officeDocument/2006/relationships/diagramLayout" Target="../diagrams/layout4.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image" Target="../media/image13.png"/><Relationship Id="rId5" Type="http://schemas.openxmlformats.org/officeDocument/2006/relationships/diagramQuickStyle" Target="../diagrams/quickStyle5.xml"/><Relationship Id="rId10" Type="http://schemas.openxmlformats.org/officeDocument/2006/relationships/image" Target="../media/image12.png"/><Relationship Id="rId4" Type="http://schemas.openxmlformats.org/officeDocument/2006/relationships/diagramLayout" Target="../diagrams/layout5.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6.png"/><Relationship Id="rId4" Type="http://schemas.openxmlformats.org/officeDocument/2006/relationships/diagramLayout" Target="../diagrams/layout6.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6F38CF-3559-4D0D-AD5A-1DE641DAF361}"/>
              </a:ext>
            </a:extLst>
          </p:cNvPr>
          <p:cNvSpPr/>
          <p:nvPr/>
        </p:nvSpPr>
        <p:spPr>
          <a:xfrm>
            <a:off x="0" y="0"/>
            <a:ext cx="6096000" cy="6858000"/>
          </a:xfrm>
          <a:prstGeom prst="rect">
            <a:avLst/>
          </a:prstGeom>
          <a:solidFill>
            <a:srgbClr val="003D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25291BC1-1FD3-AB44-BE14-61BA59CD435F}"/>
              </a:ext>
            </a:extLst>
          </p:cNvPr>
          <p:cNvSpPr>
            <a:spLocks noGrp="1"/>
          </p:cNvSpPr>
          <p:nvPr>
            <p:ph type="ctrTitle"/>
          </p:nvPr>
        </p:nvSpPr>
        <p:spPr>
          <a:xfrm>
            <a:off x="6657873" y="748044"/>
            <a:ext cx="4959005" cy="4066540"/>
          </a:xfrm>
        </p:spPr>
        <p:txBody>
          <a:bodyPr anchor="b">
            <a:normAutofit/>
          </a:bodyPr>
          <a:lstStyle/>
          <a:p>
            <a:r>
              <a:rPr lang="en-US" sz="4800" b="1" dirty="0">
                <a:solidFill>
                  <a:srgbClr val="003D63"/>
                </a:solidFill>
                <a:latin typeface="+mn-lt"/>
              </a:rPr>
              <a:t>Welcome to </a:t>
            </a:r>
            <a:r>
              <a:rPr lang="en-US" b="1" dirty="0">
                <a:latin typeface="+mn-lt"/>
              </a:rPr>
              <a:t>Rocket Phonics</a:t>
            </a:r>
          </a:p>
        </p:txBody>
      </p:sp>
      <p:pic>
        <p:nvPicPr>
          <p:cNvPr id="8" name="Picture 7" descr="Shape&#10;&#10;Description automatically generated with medium confidence">
            <a:extLst>
              <a:ext uri="{FF2B5EF4-FFF2-40B4-BE49-F238E27FC236}">
                <a16:creationId xmlns:a16="http://schemas.microsoft.com/office/drawing/2014/main" id="{CDAAF09F-5960-5848-BA26-46B30D6871B8}"/>
              </a:ext>
            </a:extLst>
          </p:cNvPr>
          <p:cNvPicPr>
            <a:picLocks noChangeAspect="1"/>
          </p:cNvPicPr>
          <p:nvPr/>
        </p:nvPicPr>
        <p:blipFill>
          <a:blip r:embed="rId3"/>
          <a:stretch>
            <a:fillRect/>
          </a:stretch>
        </p:blipFill>
        <p:spPr>
          <a:xfrm>
            <a:off x="8402445" y="503067"/>
            <a:ext cx="1469862" cy="489954"/>
          </a:xfrm>
          <a:prstGeom prst="rect">
            <a:avLst/>
          </a:prstGeom>
        </p:spPr>
      </p:pic>
      <p:pic>
        <p:nvPicPr>
          <p:cNvPr id="4" name="Picture 3" descr="Logo, company name&#10;&#10;Description automatically generated">
            <a:extLst>
              <a:ext uri="{FF2B5EF4-FFF2-40B4-BE49-F238E27FC236}">
                <a16:creationId xmlns:a16="http://schemas.microsoft.com/office/drawing/2014/main" id="{895B8877-42AE-43E3-B40A-91332D8F9763}"/>
              </a:ext>
            </a:extLst>
          </p:cNvPr>
          <p:cNvPicPr>
            <a:picLocks noChangeAspect="1"/>
          </p:cNvPicPr>
          <p:nvPr/>
        </p:nvPicPr>
        <p:blipFill>
          <a:blip r:embed="rId4"/>
          <a:stretch>
            <a:fillRect/>
          </a:stretch>
        </p:blipFill>
        <p:spPr>
          <a:xfrm>
            <a:off x="7369763" y="1118762"/>
            <a:ext cx="3088656" cy="1976740"/>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88A0A1FB-C795-442B-9395-E35DD41637A3}"/>
              </a:ext>
            </a:extLst>
          </p:cNvPr>
          <p:cNvPicPr>
            <a:picLocks noChangeAspect="1"/>
          </p:cNvPicPr>
          <p:nvPr/>
        </p:nvPicPr>
        <p:blipFill>
          <a:blip r:embed="rId5"/>
          <a:stretch>
            <a:fillRect/>
          </a:stretch>
        </p:blipFill>
        <p:spPr>
          <a:xfrm>
            <a:off x="12652807" y="2107132"/>
            <a:ext cx="2175632" cy="109779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0F95AE0-9BA7-42AB-9231-CE7862A6466A}"/>
              </a:ext>
            </a:extLst>
          </p:cNvPr>
          <p:cNvPicPr>
            <a:picLocks noChangeAspect="1"/>
          </p:cNvPicPr>
          <p:nvPr/>
        </p:nvPicPr>
        <p:blipFill>
          <a:blip r:embed="rId6"/>
          <a:stretch>
            <a:fillRect/>
          </a:stretch>
        </p:blipFill>
        <p:spPr>
          <a:xfrm>
            <a:off x="12792151" y="3742337"/>
            <a:ext cx="1516070" cy="2144493"/>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719465E1-C969-4943-B38C-384025D2D29C}"/>
              </a:ext>
            </a:extLst>
          </p:cNvPr>
          <p:cNvPicPr>
            <a:picLocks noChangeAspect="1"/>
          </p:cNvPicPr>
          <p:nvPr/>
        </p:nvPicPr>
        <p:blipFill>
          <a:blip r:embed="rId7"/>
          <a:stretch>
            <a:fillRect/>
          </a:stretch>
        </p:blipFill>
        <p:spPr>
          <a:xfrm>
            <a:off x="981500" y="1449134"/>
            <a:ext cx="3972479" cy="4001058"/>
          </a:xfrm>
          <a:prstGeom prst="ellipse">
            <a:avLst/>
          </a:prstGeom>
          <a:ln w="63500" cap="rnd">
            <a:solidFill>
              <a:srgbClr val="F2782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96097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519083" y="365125"/>
            <a:ext cx="8701017" cy="1325563"/>
          </a:xfrm>
        </p:spPr>
        <p:txBody>
          <a:bodyPr>
            <a:noAutofit/>
          </a:bodyPr>
          <a:lstStyle/>
          <a:p>
            <a:r>
              <a:rPr lang="en-US" sz="3200" b="1" dirty="0">
                <a:latin typeface="+mn-lt"/>
              </a:rPr>
              <a:t>The digital versions can be launched from the Big Books and include audio of the letter-sounds and example words.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1519083" y="1933631"/>
          <a:ext cx="8302249"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18666"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0618869" y="5940614"/>
            <a:ext cx="1469862" cy="489954"/>
          </a:xfrm>
          <a:prstGeom prst="rect">
            <a:avLst/>
          </a:prstGeom>
        </p:spPr>
      </p:pic>
      <p:pic>
        <p:nvPicPr>
          <p:cNvPr id="5" name="Picture 4" descr="Text, whiteboard&#10;&#10;Description automatically generated">
            <a:extLst>
              <a:ext uri="{FF2B5EF4-FFF2-40B4-BE49-F238E27FC236}">
                <a16:creationId xmlns:a16="http://schemas.microsoft.com/office/drawing/2014/main" id="{34316379-ECDD-1940-84E7-5CEFCAA9C27C}"/>
              </a:ext>
            </a:extLst>
          </p:cNvPr>
          <p:cNvPicPr>
            <a:picLocks noChangeAspect="1"/>
          </p:cNvPicPr>
          <p:nvPr/>
        </p:nvPicPr>
        <p:blipFill>
          <a:blip r:embed="rId10"/>
          <a:stretch>
            <a:fillRect/>
          </a:stretch>
        </p:blipFill>
        <p:spPr>
          <a:xfrm>
            <a:off x="2148489" y="2123331"/>
            <a:ext cx="8071612" cy="3872560"/>
          </a:xfrm>
          <a:prstGeom prst="rect">
            <a:avLst/>
          </a:prstGeom>
        </p:spPr>
      </p:pic>
      <p:sp>
        <p:nvSpPr>
          <p:cNvPr id="6" name="Rectangle 5">
            <a:extLst>
              <a:ext uri="{FF2B5EF4-FFF2-40B4-BE49-F238E27FC236}">
                <a16:creationId xmlns:a16="http://schemas.microsoft.com/office/drawing/2014/main" id="{2A11AC40-7A7C-1A42-81AC-3E342C4E2A72}"/>
              </a:ext>
            </a:extLst>
          </p:cNvPr>
          <p:cNvSpPr/>
          <p:nvPr/>
        </p:nvSpPr>
        <p:spPr>
          <a:xfrm>
            <a:off x="9505085" y="5633541"/>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846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628728" y="365125"/>
            <a:ext cx="9725072" cy="1325563"/>
          </a:xfrm>
        </p:spPr>
        <p:txBody>
          <a:bodyPr/>
          <a:lstStyle/>
          <a:p>
            <a:r>
              <a:rPr lang="en-US" b="1" dirty="0">
                <a:latin typeface="+mn-lt"/>
              </a:rPr>
              <a:t>What ‘stuff’ do we get?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411105656"/>
              </p:ext>
            </p:extLst>
          </p:nvPr>
        </p:nvGraphicFramePr>
        <p:xfrm>
          <a:off x="280316" y="3913797"/>
          <a:ext cx="5860433" cy="3190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70646"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0427748" y="6002921"/>
            <a:ext cx="1469862" cy="489954"/>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A7823452-8B3C-EA4A-A910-6B18D88F86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944" y="1495750"/>
            <a:ext cx="1895230" cy="2688582"/>
          </a:xfrm>
          <a:prstGeom prst="rect">
            <a:avLst/>
          </a:prstGeom>
          <a:ln>
            <a:solidFill>
              <a:schemeClr val="tx1"/>
            </a:solidFill>
          </a:ln>
          <a:effectLst>
            <a:outerShdw blurRad="50800" dist="38100" dir="18900000" algn="bl" rotWithShape="0">
              <a:prstClr val="black">
                <a:alpha val="40000"/>
              </a:prstClr>
            </a:outerShdw>
          </a:effectLst>
        </p:spPr>
      </p:pic>
      <p:pic>
        <p:nvPicPr>
          <p:cNvPr id="16" name="Picture 15" descr="Text&#10;&#10;Description automatically generated with low confidence">
            <a:extLst>
              <a:ext uri="{FF2B5EF4-FFF2-40B4-BE49-F238E27FC236}">
                <a16:creationId xmlns:a16="http://schemas.microsoft.com/office/drawing/2014/main" id="{551E77B7-D132-E247-B029-E20798B9DD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65540">
            <a:off x="7426939" y="1343601"/>
            <a:ext cx="3266524" cy="4614384"/>
          </a:xfrm>
          <a:prstGeom prst="rect">
            <a:avLst/>
          </a:prstGeom>
          <a:ln>
            <a:solidFill>
              <a:schemeClr val="tx1"/>
            </a:solidFill>
          </a:ln>
          <a:effectLst>
            <a:outerShdw blurRad="50800" dist="38100" dir="18900000" algn="bl" rotWithShape="0">
              <a:prstClr val="black">
                <a:alpha val="40000"/>
              </a:prstClr>
            </a:outerShdw>
          </a:effectLst>
        </p:spPr>
      </p:pic>
      <p:pic>
        <p:nvPicPr>
          <p:cNvPr id="12" name="Picture 11" descr="A picture containing graphical user interface&#10;&#10;Description automatically generated">
            <a:extLst>
              <a:ext uri="{FF2B5EF4-FFF2-40B4-BE49-F238E27FC236}">
                <a16:creationId xmlns:a16="http://schemas.microsoft.com/office/drawing/2014/main" id="{B0B77AF8-B484-C445-8A8C-095A9AE9BC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04282" y="1495750"/>
            <a:ext cx="1908025" cy="2688582"/>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468420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437606" y="365125"/>
            <a:ext cx="9206719" cy="1325563"/>
          </a:xfrm>
        </p:spPr>
        <p:txBody>
          <a:bodyPr>
            <a:noAutofit/>
          </a:bodyPr>
          <a:lstStyle/>
          <a:p>
            <a:r>
              <a:rPr lang="en-US" sz="2800" b="1" dirty="0">
                <a:latin typeface="+mn-lt"/>
              </a:rPr>
              <a:t>The Pupil Practice Booklets enable children to practise and apply blending and segmenting skills at letter-sound, word, sentence and text levels. </a:t>
            </a:r>
          </a:p>
        </p:txBody>
      </p:sp>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70646"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0427748" y="6002921"/>
            <a:ext cx="1469862" cy="489954"/>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8993D00B-14CC-8A48-B262-FFF49C7E058F}"/>
              </a:ext>
            </a:extLst>
          </p:cNvPr>
          <p:cNvPicPr>
            <a:picLocks noChangeAspect="1"/>
          </p:cNvPicPr>
          <p:nvPr/>
        </p:nvPicPr>
        <p:blipFill>
          <a:blip r:embed="rId5"/>
          <a:stretch>
            <a:fillRect/>
          </a:stretch>
        </p:blipFill>
        <p:spPr>
          <a:xfrm>
            <a:off x="-56738" y="1570961"/>
            <a:ext cx="10423736" cy="5287039"/>
          </a:xfrm>
          <a:prstGeom prst="rect">
            <a:avLst/>
          </a:prstGeom>
        </p:spPr>
      </p:pic>
    </p:spTree>
    <p:extLst>
      <p:ext uri="{BB962C8B-B14F-4D97-AF65-F5344CB8AC3E}">
        <p14:creationId xmlns:p14="http://schemas.microsoft.com/office/powerpoint/2010/main" val="3519748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70646"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0427748" y="6002921"/>
            <a:ext cx="1469862" cy="489954"/>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946C418E-D62B-D64B-9EBD-9FEB302C5DAB}"/>
              </a:ext>
            </a:extLst>
          </p:cNvPr>
          <p:cNvPicPr>
            <a:picLocks noChangeAspect="1"/>
          </p:cNvPicPr>
          <p:nvPr/>
        </p:nvPicPr>
        <p:blipFill>
          <a:blip r:embed="rId5"/>
          <a:stretch>
            <a:fillRect/>
          </a:stretch>
        </p:blipFill>
        <p:spPr>
          <a:xfrm>
            <a:off x="1437606" y="1420153"/>
            <a:ext cx="8883220" cy="5332003"/>
          </a:xfrm>
          <a:prstGeom prst="rect">
            <a:avLst/>
          </a:prstGeom>
        </p:spPr>
      </p:pic>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437606" y="365125"/>
            <a:ext cx="9091311" cy="1325563"/>
          </a:xfrm>
        </p:spPr>
        <p:txBody>
          <a:bodyPr>
            <a:noAutofit/>
          </a:bodyPr>
          <a:lstStyle/>
          <a:p>
            <a:r>
              <a:rPr lang="en-US" sz="2800" b="1" dirty="0">
                <a:latin typeface="+mn-lt"/>
              </a:rPr>
              <a:t>There are also review and common exception word pages, and two mini-assessments at the end of each booklet. </a:t>
            </a:r>
          </a:p>
        </p:txBody>
      </p:sp>
    </p:spTree>
    <p:extLst>
      <p:ext uri="{BB962C8B-B14F-4D97-AF65-F5344CB8AC3E}">
        <p14:creationId xmlns:p14="http://schemas.microsoft.com/office/powerpoint/2010/main" val="1818210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640508" y="365125"/>
            <a:ext cx="9713292" cy="1325563"/>
          </a:xfrm>
        </p:spPr>
        <p:txBody>
          <a:bodyPr/>
          <a:lstStyle/>
          <a:p>
            <a:r>
              <a:rPr lang="en-US" b="1" dirty="0">
                <a:latin typeface="+mn-lt"/>
              </a:rPr>
              <a:t>What ‘stuff’ do we get?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2289530722"/>
              </p:ext>
            </p:extLst>
          </p:nvPr>
        </p:nvGraphicFramePr>
        <p:xfrm>
          <a:off x="218506" y="3781887"/>
          <a:ext cx="2519600" cy="3539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332847"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0618869" y="6002921"/>
            <a:ext cx="1469862" cy="489954"/>
          </a:xfrm>
          <a:prstGeom prst="rect">
            <a:avLst/>
          </a:prstGeom>
        </p:spPr>
      </p:pic>
      <p:pic>
        <p:nvPicPr>
          <p:cNvPr id="16" name="Content Placeholder 3">
            <a:extLst>
              <a:ext uri="{FF2B5EF4-FFF2-40B4-BE49-F238E27FC236}">
                <a16:creationId xmlns:a16="http://schemas.microsoft.com/office/drawing/2014/main" id="{4B8E9C3B-E902-7E4F-9846-2E18547EAA13}"/>
              </a:ext>
            </a:extLst>
          </p:cNvPr>
          <p:cNvPicPr>
            <a:picLocks noGrp="1" noChangeAspect="1"/>
          </p:cNvPicPr>
          <p:nvPr>
            <p:ph idx="1"/>
          </p:nvPr>
        </p:nvPicPr>
        <p:blipFill>
          <a:blip r:embed="rId10"/>
          <a:stretch>
            <a:fillRect/>
          </a:stretch>
        </p:blipFill>
        <p:spPr>
          <a:xfrm rot="672395">
            <a:off x="3612454" y="1942190"/>
            <a:ext cx="5769399" cy="4048277"/>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489396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612844" y="365125"/>
            <a:ext cx="9740956" cy="1325563"/>
          </a:xfrm>
        </p:spPr>
        <p:txBody>
          <a:bodyPr/>
          <a:lstStyle/>
          <a:p>
            <a:r>
              <a:rPr lang="en-US" b="1" dirty="0">
                <a:latin typeface="+mn-lt"/>
              </a:rPr>
              <a:t>What ‘stuff’ do we get?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46063165"/>
              </p:ext>
            </p:extLst>
          </p:nvPr>
        </p:nvGraphicFramePr>
        <p:xfrm>
          <a:off x="265470" y="2902777"/>
          <a:ext cx="8918404"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265470"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0618869" y="6009533"/>
            <a:ext cx="1469862" cy="489954"/>
          </a:xfrm>
          <a:prstGeom prst="rect">
            <a:avLst/>
          </a:prstGeom>
        </p:spPr>
      </p:pic>
      <p:pic>
        <p:nvPicPr>
          <p:cNvPr id="9" name="Content Placeholder 3">
            <a:extLst>
              <a:ext uri="{FF2B5EF4-FFF2-40B4-BE49-F238E27FC236}">
                <a16:creationId xmlns:a16="http://schemas.microsoft.com/office/drawing/2014/main" id="{D06CCC4A-79BA-414C-9D15-209C53C10A08}"/>
              </a:ext>
            </a:extLst>
          </p:cNvPr>
          <p:cNvPicPr>
            <a:picLocks noGrp="1" noChangeAspect="1"/>
          </p:cNvPicPr>
          <p:nvPr>
            <p:ph idx="1"/>
          </p:nvPr>
        </p:nvPicPr>
        <p:blipFill>
          <a:blip r:embed="rId10"/>
          <a:stretch>
            <a:fillRect/>
          </a:stretch>
        </p:blipFill>
        <p:spPr>
          <a:xfrm rot="21179927">
            <a:off x="3469052" y="1611903"/>
            <a:ext cx="3446464" cy="4907354"/>
          </a:xfrm>
          <a:prstGeom prst="rect">
            <a:avLst/>
          </a:prstGeom>
          <a:ln>
            <a:solidFill>
              <a:schemeClr val="tx1"/>
            </a:solidFill>
          </a:ln>
          <a:effectLst>
            <a:outerShdw blurRad="50800" dist="38100" dir="18900000" algn="bl" rotWithShape="0">
              <a:prstClr val="black">
                <a:alpha val="40000"/>
              </a:prstClr>
            </a:outerShdw>
          </a:effectLst>
        </p:spPr>
      </p:pic>
      <p:pic>
        <p:nvPicPr>
          <p:cNvPr id="10" name="Picture 9" descr="Timeline&#10;&#10;Description automatically generated with medium confidence">
            <a:extLst>
              <a:ext uri="{FF2B5EF4-FFF2-40B4-BE49-F238E27FC236}">
                <a16:creationId xmlns:a16="http://schemas.microsoft.com/office/drawing/2014/main" id="{3A980702-A43B-BF44-B0F4-CADBC5C52F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67075">
            <a:off x="7836985" y="980593"/>
            <a:ext cx="3409351" cy="4861108"/>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145685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353440" y="365125"/>
            <a:ext cx="10000359" cy="1325563"/>
          </a:xfrm>
        </p:spPr>
        <p:txBody>
          <a:bodyPr/>
          <a:lstStyle/>
          <a:p>
            <a:r>
              <a:rPr lang="en-US" b="1" dirty="0">
                <a:latin typeface="+mn-lt"/>
              </a:rPr>
              <a:t>What ‘stuff’ do we get?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1056858504"/>
              </p:ext>
            </p:extLst>
          </p:nvPr>
        </p:nvGraphicFramePr>
        <p:xfrm>
          <a:off x="156400" y="2691740"/>
          <a:ext cx="9116186"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69288"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0601891" y="6001100"/>
            <a:ext cx="1469862" cy="489954"/>
          </a:xfrm>
          <a:prstGeom prst="rect">
            <a:avLst/>
          </a:prstGeom>
        </p:spPr>
      </p:pic>
      <p:pic>
        <p:nvPicPr>
          <p:cNvPr id="9" name="Picture 13" descr="A picture containing calendar&#10;&#10;Description automatically generated">
            <a:extLst>
              <a:ext uri="{FF2B5EF4-FFF2-40B4-BE49-F238E27FC236}">
                <a16:creationId xmlns:a16="http://schemas.microsoft.com/office/drawing/2014/main" id="{8A6F0B8E-089E-FD41-B097-876A10127552}"/>
              </a:ext>
            </a:extLst>
          </p:cNvPr>
          <p:cNvPicPr>
            <a:picLocks noGrp="1" noChangeAspect="1"/>
          </p:cNvPicPr>
          <p:nvPr>
            <p:ph idx="1"/>
          </p:nvPr>
        </p:nvPicPr>
        <p:blipFill>
          <a:blip r:embed="rId10"/>
          <a:stretch>
            <a:fillRect/>
          </a:stretch>
        </p:blipFill>
        <p:spPr>
          <a:xfrm rot="21040356">
            <a:off x="538126" y="2390555"/>
            <a:ext cx="1851322" cy="2288810"/>
          </a:xfrm>
          <a:prstGeom prst="rect">
            <a:avLst/>
          </a:prstGeom>
          <a:ln>
            <a:solidFill>
              <a:schemeClr val="tx1"/>
            </a:solidFill>
          </a:ln>
          <a:effectLst>
            <a:outerShdw blurRad="50800" dist="38100" dir="18900000" algn="bl" rotWithShape="0">
              <a:prstClr val="black">
                <a:alpha val="40000"/>
              </a:prstClr>
            </a:outerShdw>
          </a:effectLst>
        </p:spPr>
      </p:pic>
      <p:pic>
        <p:nvPicPr>
          <p:cNvPr id="10" name="Picture 9">
            <a:extLst>
              <a:ext uri="{FF2B5EF4-FFF2-40B4-BE49-F238E27FC236}">
                <a16:creationId xmlns:a16="http://schemas.microsoft.com/office/drawing/2014/main" id="{E3B70C24-A67A-2C42-AF25-36BA84843BA4}"/>
              </a:ext>
            </a:extLst>
          </p:cNvPr>
          <p:cNvPicPr>
            <a:picLocks noChangeAspect="1"/>
          </p:cNvPicPr>
          <p:nvPr/>
        </p:nvPicPr>
        <p:blipFill>
          <a:blip r:embed="rId11"/>
          <a:stretch>
            <a:fillRect/>
          </a:stretch>
        </p:blipFill>
        <p:spPr>
          <a:xfrm>
            <a:off x="2609888" y="2183880"/>
            <a:ext cx="1805329" cy="2272406"/>
          </a:xfrm>
          <a:prstGeom prst="rect">
            <a:avLst/>
          </a:prstGeom>
          <a:ln>
            <a:solidFill>
              <a:schemeClr val="tx1"/>
            </a:solidFill>
          </a:ln>
          <a:effectLst>
            <a:outerShdw blurRad="50800" dist="38100" dir="18900000" algn="bl" rotWithShape="0">
              <a:prstClr val="black">
                <a:alpha val="40000"/>
              </a:prstClr>
            </a:outerShdw>
          </a:effectLst>
        </p:spPr>
      </p:pic>
      <p:pic>
        <p:nvPicPr>
          <p:cNvPr id="13" name="Content Placeholder 3">
            <a:extLst>
              <a:ext uri="{FF2B5EF4-FFF2-40B4-BE49-F238E27FC236}">
                <a16:creationId xmlns:a16="http://schemas.microsoft.com/office/drawing/2014/main" id="{097B3799-86C5-A941-827F-C73ACDEAB979}"/>
              </a:ext>
            </a:extLst>
          </p:cNvPr>
          <p:cNvPicPr>
            <a:picLocks noChangeAspect="1"/>
          </p:cNvPicPr>
          <p:nvPr/>
        </p:nvPicPr>
        <p:blipFill>
          <a:blip r:embed="rId12"/>
          <a:stretch>
            <a:fillRect/>
          </a:stretch>
        </p:blipFill>
        <p:spPr>
          <a:xfrm rot="697585">
            <a:off x="4682692" y="2117634"/>
            <a:ext cx="1805329" cy="2269681"/>
          </a:xfrm>
          <a:prstGeom prst="rect">
            <a:avLst/>
          </a:prstGeom>
          <a:ln>
            <a:solidFill>
              <a:schemeClr val="tx1"/>
            </a:solidFill>
          </a:ln>
          <a:effectLst>
            <a:outerShdw blurRad="50800" dist="38100" dir="18900000" algn="bl" rotWithShape="0">
              <a:prstClr val="black">
                <a:alpha val="40000"/>
              </a:prstClr>
            </a:outerShdw>
          </a:effectLst>
        </p:spPr>
      </p:pic>
      <p:pic>
        <p:nvPicPr>
          <p:cNvPr id="14" name="Picture 13">
            <a:extLst>
              <a:ext uri="{FF2B5EF4-FFF2-40B4-BE49-F238E27FC236}">
                <a16:creationId xmlns:a16="http://schemas.microsoft.com/office/drawing/2014/main" id="{44DB5F00-DC97-5640-A1BE-6F781287713B}"/>
              </a:ext>
            </a:extLst>
          </p:cNvPr>
          <p:cNvPicPr>
            <a:picLocks noChangeAspect="1"/>
          </p:cNvPicPr>
          <p:nvPr/>
        </p:nvPicPr>
        <p:blipFill>
          <a:blip r:embed="rId13"/>
          <a:stretch>
            <a:fillRect/>
          </a:stretch>
        </p:blipFill>
        <p:spPr>
          <a:xfrm rot="20919489">
            <a:off x="6660987" y="1764827"/>
            <a:ext cx="2228886" cy="2766893"/>
          </a:xfrm>
          <a:prstGeom prst="rect">
            <a:avLst/>
          </a:prstGeom>
          <a:ln>
            <a:solidFill>
              <a:schemeClr val="tx1"/>
            </a:solidFill>
          </a:ln>
          <a:effectLst>
            <a:outerShdw blurRad="50800" dist="38100" dir="18900000" algn="bl" rotWithShape="0">
              <a:prstClr val="black">
                <a:alpha val="40000"/>
              </a:prstClr>
            </a:outerShdw>
          </a:effectLst>
        </p:spPr>
      </p:pic>
      <p:pic>
        <p:nvPicPr>
          <p:cNvPr id="15" name="Picture 14" descr="A picture containing shape&#10;&#10;Description automatically generated">
            <a:extLst>
              <a:ext uri="{FF2B5EF4-FFF2-40B4-BE49-F238E27FC236}">
                <a16:creationId xmlns:a16="http://schemas.microsoft.com/office/drawing/2014/main" id="{494E3BC8-BA78-7B42-B61E-395920279CE7}"/>
              </a:ext>
            </a:extLst>
          </p:cNvPr>
          <p:cNvPicPr>
            <a:picLocks noChangeAspect="1"/>
          </p:cNvPicPr>
          <p:nvPr/>
        </p:nvPicPr>
        <p:blipFill>
          <a:blip r:embed="rId14"/>
          <a:stretch>
            <a:fillRect/>
          </a:stretch>
        </p:blipFill>
        <p:spPr>
          <a:xfrm rot="821210">
            <a:off x="8828369" y="1486106"/>
            <a:ext cx="2831691" cy="3514104"/>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280790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314747" y="382288"/>
            <a:ext cx="10214405" cy="1692171"/>
          </a:xfrm>
        </p:spPr>
        <p:txBody>
          <a:bodyPr>
            <a:noAutofit/>
          </a:bodyPr>
          <a:lstStyle/>
          <a:p>
            <a:r>
              <a:rPr lang="en-US" sz="2400" b="1" dirty="0">
                <a:latin typeface="+mn-lt"/>
              </a:rPr>
              <a:t>Target Practice reading books provide focused practice of small groups of target letter-sounds. The books are fully decodable and can be use for whole-class, group guided, 1:1 and independent reading. </a:t>
            </a:r>
          </a:p>
        </p:txBody>
      </p:sp>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69288"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0601891" y="6001100"/>
            <a:ext cx="1469862" cy="489954"/>
          </a:xfrm>
          <a:prstGeom prst="rect">
            <a:avLst/>
          </a:prstGeom>
        </p:spPr>
      </p:pic>
      <p:pic>
        <p:nvPicPr>
          <p:cNvPr id="16" name="Picture 15" descr="Diagram&#10;&#10;Description automatically generated">
            <a:extLst>
              <a:ext uri="{FF2B5EF4-FFF2-40B4-BE49-F238E27FC236}">
                <a16:creationId xmlns:a16="http://schemas.microsoft.com/office/drawing/2014/main" id="{FA9A0E91-D782-BC46-8B3B-0AE68B4FB987}"/>
              </a:ext>
            </a:extLst>
          </p:cNvPr>
          <p:cNvPicPr>
            <a:picLocks noChangeAspect="1"/>
          </p:cNvPicPr>
          <p:nvPr/>
        </p:nvPicPr>
        <p:blipFill rotWithShape="1">
          <a:blip r:embed="rId5"/>
          <a:srcRect t="368" b="368"/>
          <a:stretch/>
        </p:blipFill>
        <p:spPr>
          <a:xfrm>
            <a:off x="2450592" y="2066544"/>
            <a:ext cx="6976223" cy="4179600"/>
          </a:xfrm>
          <a:prstGeom prst="rect">
            <a:avLst/>
          </a:prstGeom>
        </p:spPr>
      </p:pic>
      <p:sp>
        <p:nvSpPr>
          <p:cNvPr id="17" name="Rectangle 16">
            <a:extLst>
              <a:ext uri="{FF2B5EF4-FFF2-40B4-BE49-F238E27FC236}">
                <a16:creationId xmlns:a16="http://schemas.microsoft.com/office/drawing/2014/main" id="{89C111D8-8699-A646-8F89-B8AC9E353791}"/>
              </a:ext>
            </a:extLst>
          </p:cNvPr>
          <p:cNvSpPr/>
          <p:nvPr/>
        </p:nvSpPr>
        <p:spPr>
          <a:xfrm>
            <a:off x="2307984" y="1922028"/>
            <a:ext cx="2904095" cy="93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1E33ED-DD80-E14A-BAB0-E18DA47CE439}"/>
              </a:ext>
            </a:extLst>
          </p:cNvPr>
          <p:cNvSpPr/>
          <p:nvPr/>
        </p:nvSpPr>
        <p:spPr>
          <a:xfrm>
            <a:off x="1069566" y="2171958"/>
            <a:ext cx="2904095" cy="1325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E9AC09B-2722-9545-B16D-55A8A6502934}"/>
              </a:ext>
            </a:extLst>
          </p:cNvPr>
          <p:cNvSpPr/>
          <p:nvPr/>
        </p:nvSpPr>
        <p:spPr>
          <a:xfrm>
            <a:off x="611320" y="3238342"/>
            <a:ext cx="3148711" cy="105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8678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336463" y="229857"/>
            <a:ext cx="10550737" cy="1692171"/>
          </a:xfrm>
        </p:spPr>
        <p:txBody>
          <a:bodyPr>
            <a:noAutofit/>
          </a:bodyPr>
          <a:lstStyle/>
          <a:p>
            <a:r>
              <a:rPr lang="en-US" sz="2400" b="1" dirty="0">
                <a:latin typeface="+mn-lt"/>
              </a:rPr>
              <a:t>The books are available as print editions as well as ebooks within the Online Subscription that can be assigned to children for home use. The ebook versions include audio and comprehension quizzes. </a:t>
            </a:r>
          </a:p>
        </p:txBody>
      </p:sp>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69288"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0601891" y="6001100"/>
            <a:ext cx="1469862" cy="489954"/>
          </a:xfrm>
          <a:prstGeom prst="rect">
            <a:avLst/>
          </a:prstGeom>
        </p:spPr>
      </p:pic>
      <p:sp>
        <p:nvSpPr>
          <p:cNvPr id="17" name="Rectangle 16">
            <a:extLst>
              <a:ext uri="{FF2B5EF4-FFF2-40B4-BE49-F238E27FC236}">
                <a16:creationId xmlns:a16="http://schemas.microsoft.com/office/drawing/2014/main" id="{89C111D8-8699-A646-8F89-B8AC9E353791}"/>
              </a:ext>
            </a:extLst>
          </p:cNvPr>
          <p:cNvSpPr/>
          <p:nvPr/>
        </p:nvSpPr>
        <p:spPr>
          <a:xfrm>
            <a:off x="2307984" y="1922028"/>
            <a:ext cx="2904095" cy="93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1E33ED-DD80-E14A-BAB0-E18DA47CE439}"/>
              </a:ext>
            </a:extLst>
          </p:cNvPr>
          <p:cNvSpPr/>
          <p:nvPr/>
        </p:nvSpPr>
        <p:spPr>
          <a:xfrm>
            <a:off x="998544" y="2702813"/>
            <a:ext cx="2904095" cy="1325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website&#10;&#10;Description automatically generated">
            <a:extLst>
              <a:ext uri="{FF2B5EF4-FFF2-40B4-BE49-F238E27FC236}">
                <a16:creationId xmlns:a16="http://schemas.microsoft.com/office/drawing/2014/main" id="{1E6D4374-314D-DC4B-8591-1087386E464D}"/>
              </a:ext>
            </a:extLst>
          </p:cNvPr>
          <p:cNvPicPr>
            <a:picLocks noChangeAspect="1"/>
          </p:cNvPicPr>
          <p:nvPr/>
        </p:nvPicPr>
        <p:blipFill>
          <a:blip r:embed="rId5"/>
          <a:stretch>
            <a:fillRect/>
          </a:stretch>
        </p:blipFill>
        <p:spPr>
          <a:xfrm>
            <a:off x="2583154" y="1922028"/>
            <a:ext cx="6521193" cy="4935972"/>
          </a:xfrm>
          <a:prstGeom prst="rect">
            <a:avLst/>
          </a:prstGeom>
        </p:spPr>
      </p:pic>
      <p:sp>
        <p:nvSpPr>
          <p:cNvPr id="19" name="Rectangle 18">
            <a:extLst>
              <a:ext uri="{FF2B5EF4-FFF2-40B4-BE49-F238E27FC236}">
                <a16:creationId xmlns:a16="http://schemas.microsoft.com/office/drawing/2014/main" id="{CE9AC09B-2722-9545-B16D-55A8A6502934}"/>
              </a:ext>
            </a:extLst>
          </p:cNvPr>
          <p:cNvSpPr/>
          <p:nvPr/>
        </p:nvSpPr>
        <p:spPr>
          <a:xfrm>
            <a:off x="1916021" y="6025604"/>
            <a:ext cx="2904095" cy="93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09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69288"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0601891" y="6001100"/>
            <a:ext cx="1469862" cy="489954"/>
          </a:xfrm>
          <a:prstGeom prst="rect">
            <a:avLst/>
          </a:prstGeom>
        </p:spPr>
      </p:pic>
      <p:sp>
        <p:nvSpPr>
          <p:cNvPr id="17" name="Rectangle 16">
            <a:extLst>
              <a:ext uri="{FF2B5EF4-FFF2-40B4-BE49-F238E27FC236}">
                <a16:creationId xmlns:a16="http://schemas.microsoft.com/office/drawing/2014/main" id="{89C111D8-8699-A646-8F89-B8AC9E353791}"/>
              </a:ext>
            </a:extLst>
          </p:cNvPr>
          <p:cNvSpPr/>
          <p:nvPr/>
        </p:nvSpPr>
        <p:spPr>
          <a:xfrm>
            <a:off x="2450591" y="2695150"/>
            <a:ext cx="2904095" cy="93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51E33ED-DD80-E14A-BAB0-E18DA47CE439}"/>
              </a:ext>
            </a:extLst>
          </p:cNvPr>
          <p:cNvSpPr/>
          <p:nvPr/>
        </p:nvSpPr>
        <p:spPr>
          <a:xfrm>
            <a:off x="998544" y="2702813"/>
            <a:ext cx="2904095" cy="1325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dirty="0"/>
              <a:t>Frieze</a:t>
            </a:r>
          </a:p>
        </p:txBody>
      </p:sp>
      <p:sp>
        <p:nvSpPr>
          <p:cNvPr id="19" name="Rectangle 18">
            <a:extLst>
              <a:ext uri="{FF2B5EF4-FFF2-40B4-BE49-F238E27FC236}">
                <a16:creationId xmlns:a16="http://schemas.microsoft.com/office/drawing/2014/main" id="{CE9AC09B-2722-9545-B16D-55A8A6502934}"/>
              </a:ext>
            </a:extLst>
          </p:cNvPr>
          <p:cNvSpPr/>
          <p:nvPr/>
        </p:nvSpPr>
        <p:spPr>
          <a:xfrm>
            <a:off x="321887" y="5927100"/>
            <a:ext cx="2904095" cy="93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39D82C9-7499-D549-BAEF-F18D6DD340D7}"/>
              </a:ext>
            </a:extLst>
          </p:cNvPr>
          <p:cNvGrpSpPr/>
          <p:nvPr/>
        </p:nvGrpSpPr>
        <p:grpSpPr>
          <a:xfrm>
            <a:off x="169288" y="5602309"/>
            <a:ext cx="9626592" cy="1055028"/>
            <a:chOff x="0" y="1346467"/>
            <a:chExt cx="9714402" cy="1559025"/>
          </a:xfrm>
        </p:grpSpPr>
        <p:sp>
          <p:nvSpPr>
            <p:cNvPr id="10" name="Rounded Rectangle 9">
              <a:extLst>
                <a:ext uri="{FF2B5EF4-FFF2-40B4-BE49-F238E27FC236}">
                  <a16:creationId xmlns:a16="http://schemas.microsoft.com/office/drawing/2014/main" id="{C03C54BD-B23F-AC4C-863A-9DA7D2C8EC91}"/>
                </a:ext>
              </a:extLst>
            </p:cNvPr>
            <p:cNvSpPr/>
            <p:nvPr/>
          </p:nvSpPr>
          <p:spPr>
            <a:xfrm>
              <a:off x="0" y="1346467"/>
              <a:ext cx="8918404" cy="1559025"/>
            </a:xfrm>
            <a:prstGeom prst="roundRect">
              <a:avLst/>
            </a:prstGeom>
            <a:solidFill>
              <a:srgbClr val="FF93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8B86A669-07AE-434C-8E01-642F1ED5165A}"/>
                </a:ext>
              </a:extLst>
            </p:cNvPr>
            <p:cNvSpPr txBox="1"/>
            <p:nvPr/>
          </p:nvSpPr>
          <p:spPr>
            <a:xfrm>
              <a:off x="0" y="1538622"/>
              <a:ext cx="9714402" cy="12406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4400" b="1" kern="1200" dirty="0"/>
                <a:t>Rocket Phonics Reading Books</a:t>
              </a:r>
            </a:p>
          </p:txBody>
        </p:sp>
      </p:grpSp>
      <p:sp>
        <p:nvSpPr>
          <p:cNvPr id="12" name="Title 1">
            <a:extLst>
              <a:ext uri="{FF2B5EF4-FFF2-40B4-BE49-F238E27FC236}">
                <a16:creationId xmlns:a16="http://schemas.microsoft.com/office/drawing/2014/main" id="{AFA7A43B-5050-134A-8FB1-0236840D7CB9}"/>
              </a:ext>
            </a:extLst>
          </p:cNvPr>
          <p:cNvSpPr>
            <a:spLocks noGrp="1"/>
          </p:cNvSpPr>
          <p:nvPr>
            <p:ph type="title"/>
          </p:nvPr>
        </p:nvSpPr>
        <p:spPr>
          <a:xfrm>
            <a:off x="1336675" y="230188"/>
            <a:ext cx="9999663" cy="1325562"/>
          </a:xfrm>
        </p:spPr>
        <p:txBody>
          <a:bodyPr/>
          <a:lstStyle/>
          <a:p>
            <a:r>
              <a:rPr lang="en-US" b="1" dirty="0">
                <a:latin typeface="+mn-lt"/>
              </a:rPr>
              <a:t>What ‘stuff’ do we get? </a:t>
            </a:r>
          </a:p>
        </p:txBody>
      </p:sp>
      <p:pic>
        <p:nvPicPr>
          <p:cNvPr id="13" name="Picture 12" descr="A picture containing text, different, several&#10;&#10;Description automatically generated">
            <a:extLst>
              <a:ext uri="{FF2B5EF4-FFF2-40B4-BE49-F238E27FC236}">
                <a16:creationId xmlns:a16="http://schemas.microsoft.com/office/drawing/2014/main" id="{5E26E3F1-2E8F-1446-BCFD-3D94C56619C7}"/>
              </a:ext>
            </a:extLst>
          </p:cNvPr>
          <p:cNvPicPr>
            <a:picLocks noChangeAspect="1"/>
          </p:cNvPicPr>
          <p:nvPr/>
        </p:nvPicPr>
        <p:blipFill>
          <a:blip r:embed="rId5"/>
          <a:stretch>
            <a:fillRect/>
          </a:stretch>
        </p:blipFill>
        <p:spPr>
          <a:xfrm>
            <a:off x="2693322" y="1420153"/>
            <a:ext cx="5962685" cy="4013483"/>
          </a:xfrm>
          <a:prstGeom prst="rect">
            <a:avLst/>
          </a:prstGeom>
        </p:spPr>
      </p:pic>
    </p:spTree>
    <p:extLst>
      <p:ext uri="{BB962C8B-B14F-4D97-AF65-F5344CB8AC3E}">
        <p14:creationId xmlns:p14="http://schemas.microsoft.com/office/powerpoint/2010/main" val="644686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465007" y="365125"/>
            <a:ext cx="9888792" cy="1325563"/>
          </a:xfrm>
        </p:spPr>
        <p:txBody>
          <a:bodyPr/>
          <a:lstStyle/>
          <a:p>
            <a:r>
              <a:rPr lang="en-US" b="1" dirty="0">
                <a:latin typeface="+mn-lt"/>
              </a:rPr>
              <a:t>What is Rocket Phonics?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356584487"/>
              </p:ext>
            </p:extLst>
          </p:nvPr>
        </p:nvGraphicFramePr>
        <p:xfrm>
          <a:off x="1465007" y="1842267"/>
          <a:ext cx="8678062"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62232" y="249366"/>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0618868" y="6071537"/>
            <a:ext cx="1469862" cy="489954"/>
          </a:xfrm>
          <a:prstGeom prst="rect">
            <a:avLst/>
          </a:prstGeom>
        </p:spPr>
      </p:pic>
    </p:spTree>
    <p:extLst>
      <p:ext uri="{BB962C8B-B14F-4D97-AF65-F5344CB8AC3E}">
        <p14:creationId xmlns:p14="http://schemas.microsoft.com/office/powerpoint/2010/main" val="3374409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69288"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0601891" y="6001100"/>
            <a:ext cx="1469862" cy="489954"/>
          </a:xfrm>
          <a:prstGeom prst="rect">
            <a:avLst/>
          </a:prstGeom>
        </p:spPr>
      </p:pic>
      <p:sp>
        <p:nvSpPr>
          <p:cNvPr id="19" name="Rectangle 18">
            <a:extLst>
              <a:ext uri="{FF2B5EF4-FFF2-40B4-BE49-F238E27FC236}">
                <a16:creationId xmlns:a16="http://schemas.microsoft.com/office/drawing/2014/main" id="{CE9AC09B-2722-9545-B16D-55A8A6502934}"/>
              </a:ext>
            </a:extLst>
          </p:cNvPr>
          <p:cNvSpPr/>
          <p:nvPr/>
        </p:nvSpPr>
        <p:spPr>
          <a:xfrm>
            <a:off x="321887" y="5927100"/>
            <a:ext cx="2904095" cy="93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FA7A43B-5050-134A-8FB1-0236840D7CB9}"/>
              </a:ext>
            </a:extLst>
          </p:cNvPr>
          <p:cNvSpPr>
            <a:spLocks noGrp="1"/>
          </p:cNvSpPr>
          <p:nvPr>
            <p:ph type="title"/>
          </p:nvPr>
        </p:nvSpPr>
        <p:spPr>
          <a:xfrm>
            <a:off x="1314747" y="692109"/>
            <a:ext cx="10392869" cy="1325562"/>
          </a:xfrm>
        </p:spPr>
        <p:txBody>
          <a:bodyPr>
            <a:noAutofit/>
          </a:bodyPr>
          <a:lstStyle/>
          <a:p>
            <a:r>
              <a:rPr lang="en-US" sz="2400" b="1" dirty="0">
                <a:latin typeface="+mn-lt"/>
              </a:rPr>
              <a:t>The Rocket Phonics reading books are the ideal as additional decodable reading practice books. These books are fully aligned and can be used as soon as all the letter-sounds in a particular colour band have been taught. </a:t>
            </a:r>
          </a:p>
        </p:txBody>
      </p:sp>
      <p:pic>
        <p:nvPicPr>
          <p:cNvPr id="2" name="Picture 1">
            <a:extLst>
              <a:ext uri="{FF2B5EF4-FFF2-40B4-BE49-F238E27FC236}">
                <a16:creationId xmlns:a16="http://schemas.microsoft.com/office/drawing/2014/main" id="{F84C46C7-1327-5247-BE5F-B8941E92341D}"/>
              </a:ext>
            </a:extLst>
          </p:cNvPr>
          <p:cNvPicPr>
            <a:picLocks noChangeAspect="1"/>
          </p:cNvPicPr>
          <p:nvPr/>
        </p:nvPicPr>
        <p:blipFill>
          <a:blip r:embed="rId5"/>
          <a:stretch>
            <a:fillRect/>
          </a:stretch>
        </p:blipFill>
        <p:spPr>
          <a:xfrm>
            <a:off x="965200" y="2460000"/>
            <a:ext cx="10261600" cy="3467100"/>
          </a:xfrm>
          <a:prstGeom prst="rect">
            <a:avLst/>
          </a:prstGeom>
        </p:spPr>
      </p:pic>
    </p:spTree>
    <p:extLst>
      <p:ext uri="{BB962C8B-B14F-4D97-AF65-F5344CB8AC3E}">
        <p14:creationId xmlns:p14="http://schemas.microsoft.com/office/powerpoint/2010/main" val="1328274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640508" y="365125"/>
            <a:ext cx="9713292" cy="1325563"/>
          </a:xfrm>
        </p:spPr>
        <p:txBody>
          <a:bodyPr/>
          <a:lstStyle/>
          <a:p>
            <a:r>
              <a:rPr lang="en-US" b="1" dirty="0">
                <a:latin typeface="+mn-lt"/>
              </a:rPr>
              <a:t>What ‘stuff’ do we get?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419404615"/>
              </p:ext>
            </p:extLst>
          </p:nvPr>
        </p:nvGraphicFramePr>
        <p:xfrm>
          <a:off x="164954" y="3008070"/>
          <a:ext cx="8902161"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70646"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0542669" y="6015523"/>
            <a:ext cx="1469862" cy="489954"/>
          </a:xfrm>
          <a:prstGeom prst="rect">
            <a:avLst/>
          </a:prstGeom>
        </p:spPr>
      </p:pic>
      <p:pic>
        <p:nvPicPr>
          <p:cNvPr id="11" name="Content Placeholder 3">
            <a:extLst>
              <a:ext uri="{FF2B5EF4-FFF2-40B4-BE49-F238E27FC236}">
                <a16:creationId xmlns:a16="http://schemas.microsoft.com/office/drawing/2014/main" id="{2896AAF4-6221-8B4D-994B-D3B90E7332AB}"/>
              </a:ext>
            </a:extLst>
          </p:cNvPr>
          <p:cNvPicPr>
            <a:picLocks noGrp="1" noChangeAspect="1"/>
          </p:cNvPicPr>
          <p:nvPr>
            <p:ph idx="1"/>
          </p:nvPr>
        </p:nvPicPr>
        <p:blipFill>
          <a:blip r:embed="rId10"/>
          <a:stretch>
            <a:fillRect/>
          </a:stretch>
        </p:blipFill>
        <p:spPr>
          <a:xfrm rot="21414750">
            <a:off x="3089468" y="1938287"/>
            <a:ext cx="2125126" cy="2981426"/>
          </a:xfrm>
          <a:prstGeom prst="rect">
            <a:avLst/>
          </a:prstGeom>
          <a:ln>
            <a:solidFill>
              <a:schemeClr val="tx1"/>
            </a:solidFill>
          </a:ln>
          <a:effectLst>
            <a:outerShdw blurRad="50800" dist="38100" dir="18900000" algn="bl" rotWithShape="0">
              <a:prstClr val="black">
                <a:alpha val="40000"/>
              </a:prstClr>
            </a:outerShdw>
          </a:effectLst>
        </p:spPr>
      </p:pic>
      <p:pic>
        <p:nvPicPr>
          <p:cNvPr id="12" name="Picture 11">
            <a:extLst>
              <a:ext uri="{FF2B5EF4-FFF2-40B4-BE49-F238E27FC236}">
                <a16:creationId xmlns:a16="http://schemas.microsoft.com/office/drawing/2014/main" id="{DE90AD83-F8A5-7E4F-BFC6-4B5F013435DC}"/>
              </a:ext>
            </a:extLst>
          </p:cNvPr>
          <p:cNvPicPr>
            <a:picLocks noChangeAspect="1"/>
          </p:cNvPicPr>
          <p:nvPr/>
        </p:nvPicPr>
        <p:blipFill>
          <a:blip r:embed="rId11"/>
          <a:stretch>
            <a:fillRect/>
          </a:stretch>
        </p:blipFill>
        <p:spPr>
          <a:xfrm rot="735553">
            <a:off x="6731115" y="1789480"/>
            <a:ext cx="3138741" cy="4420564"/>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59529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572784" y="229857"/>
            <a:ext cx="10178109" cy="1325563"/>
          </a:xfrm>
        </p:spPr>
        <p:txBody>
          <a:bodyPr>
            <a:noAutofit/>
          </a:bodyPr>
          <a:lstStyle/>
          <a:p>
            <a:r>
              <a:rPr lang="en-US" sz="2800" b="1" dirty="0">
                <a:latin typeface="+mn-lt"/>
              </a:rPr>
              <a:t>The programme also includes a full suite of assessments, including a Baseline assessment and half-termly tests. These are available to download and print.</a:t>
            </a:r>
          </a:p>
        </p:txBody>
      </p:sp>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70646"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0542669" y="6015523"/>
            <a:ext cx="1469862" cy="489954"/>
          </a:xfrm>
          <a:prstGeom prst="rect">
            <a:avLst/>
          </a:prstGeom>
        </p:spPr>
      </p:pic>
      <p:pic>
        <p:nvPicPr>
          <p:cNvPr id="13" name="Picture 12" descr="Graphical user interface&#10;&#10;Description automatically generated with low confidence">
            <a:extLst>
              <a:ext uri="{FF2B5EF4-FFF2-40B4-BE49-F238E27FC236}">
                <a16:creationId xmlns:a16="http://schemas.microsoft.com/office/drawing/2014/main" id="{B0C91E77-17EF-1742-A12E-A40B87178E8C}"/>
              </a:ext>
            </a:extLst>
          </p:cNvPr>
          <p:cNvPicPr>
            <a:picLocks noChangeAspect="1"/>
          </p:cNvPicPr>
          <p:nvPr/>
        </p:nvPicPr>
        <p:blipFill>
          <a:blip r:embed="rId5"/>
          <a:stretch>
            <a:fillRect/>
          </a:stretch>
        </p:blipFill>
        <p:spPr>
          <a:xfrm>
            <a:off x="441106" y="1895123"/>
            <a:ext cx="6056048" cy="4610354"/>
          </a:xfrm>
          <a:prstGeom prst="rect">
            <a:avLst/>
          </a:prstGeom>
        </p:spPr>
      </p:pic>
      <p:pic>
        <p:nvPicPr>
          <p:cNvPr id="15" name="Picture 14" descr="Graphical user interface, application, table, Excel&#10;&#10;Description automatically generated">
            <a:extLst>
              <a:ext uri="{FF2B5EF4-FFF2-40B4-BE49-F238E27FC236}">
                <a16:creationId xmlns:a16="http://schemas.microsoft.com/office/drawing/2014/main" id="{CF7125EF-B546-A546-AD8E-930BC7B37A47}"/>
              </a:ext>
            </a:extLst>
          </p:cNvPr>
          <p:cNvPicPr>
            <a:picLocks noChangeAspect="1"/>
          </p:cNvPicPr>
          <p:nvPr/>
        </p:nvPicPr>
        <p:blipFill>
          <a:blip r:embed="rId6"/>
          <a:stretch>
            <a:fillRect/>
          </a:stretch>
        </p:blipFill>
        <p:spPr>
          <a:xfrm>
            <a:off x="4476609" y="2363411"/>
            <a:ext cx="7274285" cy="297938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6748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6F38CF-3559-4D0D-AD5A-1DE641DAF361}"/>
              </a:ext>
            </a:extLst>
          </p:cNvPr>
          <p:cNvSpPr/>
          <p:nvPr/>
        </p:nvSpPr>
        <p:spPr>
          <a:xfrm>
            <a:off x="0" y="0"/>
            <a:ext cx="6096000" cy="6858000"/>
          </a:xfrm>
          <a:prstGeom prst="rect">
            <a:avLst/>
          </a:prstGeom>
          <a:solidFill>
            <a:srgbClr val="003D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25291BC1-1FD3-AB44-BE14-61BA59CD435F}"/>
              </a:ext>
            </a:extLst>
          </p:cNvPr>
          <p:cNvSpPr>
            <a:spLocks noGrp="1"/>
          </p:cNvSpPr>
          <p:nvPr>
            <p:ph type="ctrTitle"/>
          </p:nvPr>
        </p:nvSpPr>
        <p:spPr>
          <a:xfrm>
            <a:off x="6835981" y="3778550"/>
            <a:ext cx="4959005" cy="1473855"/>
          </a:xfrm>
        </p:spPr>
        <p:txBody>
          <a:bodyPr anchor="b">
            <a:normAutofit/>
          </a:bodyPr>
          <a:lstStyle/>
          <a:p>
            <a:r>
              <a:rPr lang="en-US" sz="4800" b="1" dirty="0">
                <a:solidFill>
                  <a:srgbClr val="EB4894"/>
                </a:solidFill>
                <a:latin typeface="+mn-lt"/>
              </a:rPr>
              <a:t>Pace &amp;</a:t>
            </a:r>
            <a:br>
              <a:rPr lang="en-US" sz="4800" b="1" dirty="0">
                <a:solidFill>
                  <a:srgbClr val="EB4894"/>
                </a:solidFill>
                <a:latin typeface="+mn-lt"/>
              </a:rPr>
            </a:br>
            <a:r>
              <a:rPr lang="en-US" sz="4800" b="1" dirty="0">
                <a:solidFill>
                  <a:srgbClr val="EB4894"/>
                </a:solidFill>
                <a:latin typeface="+mn-lt"/>
              </a:rPr>
              <a:t>Progression</a:t>
            </a:r>
            <a:endParaRPr lang="en-US" b="1" dirty="0">
              <a:solidFill>
                <a:srgbClr val="EB4894"/>
              </a:solidFill>
              <a:latin typeface="+mn-lt"/>
            </a:endParaRPr>
          </a:p>
        </p:txBody>
      </p:sp>
      <p:pic>
        <p:nvPicPr>
          <p:cNvPr id="8" name="Picture 7" descr="Shape&#10;&#10;Description automatically generated with medium confidence">
            <a:extLst>
              <a:ext uri="{FF2B5EF4-FFF2-40B4-BE49-F238E27FC236}">
                <a16:creationId xmlns:a16="http://schemas.microsoft.com/office/drawing/2014/main" id="{CDAAF09F-5960-5848-BA26-46B30D6871B8}"/>
              </a:ext>
            </a:extLst>
          </p:cNvPr>
          <p:cNvPicPr>
            <a:picLocks noChangeAspect="1"/>
          </p:cNvPicPr>
          <p:nvPr/>
        </p:nvPicPr>
        <p:blipFill>
          <a:blip r:embed="rId3"/>
          <a:stretch>
            <a:fillRect/>
          </a:stretch>
        </p:blipFill>
        <p:spPr>
          <a:xfrm>
            <a:off x="8402445" y="503067"/>
            <a:ext cx="1469862" cy="489954"/>
          </a:xfrm>
          <a:prstGeom prst="rect">
            <a:avLst/>
          </a:prstGeom>
        </p:spPr>
      </p:pic>
      <p:pic>
        <p:nvPicPr>
          <p:cNvPr id="4" name="Picture 3" descr="Logo, company name&#10;&#10;Description automatically generated">
            <a:extLst>
              <a:ext uri="{FF2B5EF4-FFF2-40B4-BE49-F238E27FC236}">
                <a16:creationId xmlns:a16="http://schemas.microsoft.com/office/drawing/2014/main" id="{895B8877-42AE-43E3-B40A-91332D8F9763}"/>
              </a:ext>
            </a:extLst>
          </p:cNvPr>
          <p:cNvPicPr>
            <a:picLocks noChangeAspect="1"/>
          </p:cNvPicPr>
          <p:nvPr/>
        </p:nvPicPr>
        <p:blipFill rotWithShape="1">
          <a:blip r:embed="rId4"/>
          <a:srcRect r="2300"/>
          <a:stretch/>
        </p:blipFill>
        <p:spPr>
          <a:xfrm>
            <a:off x="7520619" y="1635592"/>
            <a:ext cx="3017615" cy="1976740"/>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88A0A1FB-C795-442B-9395-E35DD41637A3}"/>
              </a:ext>
            </a:extLst>
          </p:cNvPr>
          <p:cNvPicPr>
            <a:picLocks noChangeAspect="1"/>
          </p:cNvPicPr>
          <p:nvPr/>
        </p:nvPicPr>
        <p:blipFill>
          <a:blip r:embed="rId5"/>
          <a:stretch>
            <a:fillRect/>
          </a:stretch>
        </p:blipFill>
        <p:spPr>
          <a:xfrm>
            <a:off x="12652807" y="2107132"/>
            <a:ext cx="2175632" cy="109779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0F95AE0-9BA7-42AB-9231-CE7862A6466A}"/>
              </a:ext>
            </a:extLst>
          </p:cNvPr>
          <p:cNvPicPr>
            <a:picLocks noChangeAspect="1"/>
          </p:cNvPicPr>
          <p:nvPr/>
        </p:nvPicPr>
        <p:blipFill>
          <a:blip r:embed="rId6"/>
          <a:stretch>
            <a:fillRect/>
          </a:stretch>
        </p:blipFill>
        <p:spPr>
          <a:xfrm>
            <a:off x="12792151" y="3742337"/>
            <a:ext cx="1516070" cy="2144493"/>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719465E1-C969-4943-B38C-384025D2D29C}"/>
              </a:ext>
            </a:extLst>
          </p:cNvPr>
          <p:cNvPicPr>
            <a:picLocks noChangeAspect="1"/>
          </p:cNvPicPr>
          <p:nvPr/>
        </p:nvPicPr>
        <p:blipFill>
          <a:blip r:embed="rId7"/>
          <a:stretch>
            <a:fillRect/>
          </a:stretch>
        </p:blipFill>
        <p:spPr>
          <a:xfrm>
            <a:off x="981500" y="1449134"/>
            <a:ext cx="3972479" cy="4001058"/>
          </a:xfrm>
          <a:prstGeom prst="ellipse">
            <a:avLst/>
          </a:prstGeom>
          <a:ln w="63500" cap="rnd">
            <a:solidFill>
              <a:srgbClr val="EB489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Graphical user interface&#10;&#10;Description automatically generated">
            <a:extLst>
              <a:ext uri="{FF2B5EF4-FFF2-40B4-BE49-F238E27FC236}">
                <a16:creationId xmlns:a16="http://schemas.microsoft.com/office/drawing/2014/main" id="{CB92215B-A797-497B-8B83-EBA98CA28D3C}"/>
              </a:ext>
            </a:extLst>
          </p:cNvPr>
          <p:cNvPicPr>
            <a:picLocks noChangeAspect="1"/>
          </p:cNvPicPr>
          <p:nvPr/>
        </p:nvPicPr>
        <p:blipFill>
          <a:blip r:embed="rId8"/>
          <a:stretch>
            <a:fillRect/>
          </a:stretch>
        </p:blipFill>
        <p:spPr>
          <a:xfrm>
            <a:off x="981500" y="1449135"/>
            <a:ext cx="4061279" cy="4001058"/>
          </a:xfrm>
          <a:prstGeom prst="ellipse">
            <a:avLst/>
          </a:prstGeom>
          <a:ln w="63500" cap="rnd">
            <a:solidFill>
              <a:srgbClr val="EB489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82711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Slow and steady wins the race</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 y="94744"/>
            <a:ext cx="838200" cy="772026"/>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1363028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How does it compare with L&amp;S (2007)? </a:t>
            </a:r>
          </a:p>
        </p:txBody>
      </p:sp>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 y="91874"/>
            <a:ext cx="893028" cy="822526"/>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70646" y="6215667"/>
            <a:ext cx="1469862" cy="489954"/>
          </a:xfrm>
          <a:prstGeom prst="rect">
            <a:avLst/>
          </a:prstGeom>
        </p:spPr>
      </p:pic>
      <p:graphicFrame>
        <p:nvGraphicFramePr>
          <p:cNvPr id="6" name="Table 8">
            <a:extLst>
              <a:ext uri="{FF2B5EF4-FFF2-40B4-BE49-F238E27FC236}">
                <a16:creationId xmlns:a16="http://schemas.microsoft.com/office/drawing/2014/main" id="{8F0D5F95-A41D-6E4D-96E5-3DBDE003E210}"/>
              </a:ext>
            </a:extLst>
          </p:cNvPr>
          <p:cNvGraphicFramePr>
            <a:graphicFrameLocks noGrp="1"/>
          </p:cNvGraphicFramePr>
          <p:nvPr/>
        </p:nvGraphicFramePr>
        <p:xfrm>
          <a:off x="838198" y="1963939"/>
          <a:ext cx="10515600" cy="4251730"/>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1601445305"/>
                    </a:ext>
                  </a:extLst>
                </a:gridCol>
                <a:gridCol w="3505200">
                  <a:extLst>
                    <a:ext uri="{9D8B030D-6E8A-4147-A177-3AD203B41FA5}">
                      <a16:colId xmlns:a16="http://schemas.microsoft.com/office/drawing/2014/main" val="1110631135"/>
                    </a:ext>
                  </a:extLst>
                </a:gridCol>
                <a:gridCol w="3505200">
                  <a:extLst>
                    <a:ext uri="{9D8B030D-6E8A-4147-A177-3AD203B41FA5}">
                      <a16:colId xmlns:a16="http://schemas.microsoft.com/office/drawing/2014/main" val="3603209149"/>
                    </a:ext>
                  </a:extLst>
                </a:gridCol>
              </a:tblGrid>
              <a:tr h="850346">
                <a:tc>
                  <a:txBody>
                    <a:bodyPr/>
                    <a:lstStyle/>
                    <a:p>
                      <a:pPr algn="ctr"/>
                      <a:r>
                        <a:rPr lang="en-US" sz="2400" b="1" dirty="0">
                          <a:solidFill>
                            <a:schemeClr val="tx1"/>
                          </a:solidFill>
                        </a:rPr>
                        <a:t> </a:t>
                      </a:r>
                    </a:p>
                  </a:txBody>
                  <a:tcPr/>
                </a:tc>
                <a:tc>
                  <a:txBody>
                    <a:bodyPr/>
                    <a:lstStyle/>
                    <a:p>
                      <a:pPr algn="ctr"/>
                      <a:r>
                        <a:rPr lang="en-US" sz="2400" b="1" dirty="0">
                          <a:solidFill>
                            <a:schemeClr val="bg1"/>
                          </a:solidFill>
                        </a:rPr>
                        <a:t>Letters &amp; Sounds (2007) </a:t>
                      </a:r>
                    </a:p>
                  </a:txBody>
                  <a:tcPr>
                    <a:solidFill>
                      <a:schemeClr val="accent2"/>
                    </a:solidFill>
                  </a:tcPr>
                </a:tc>
                <a:tc>
                  <a:txBody>
                    <a:bodyPr/>
                    <a:lstStyle/>
                    <a:p>
                      <a:pPr algn="ctr"/>
                      <a:r>
                        <a:rPr lang="en-US" sz="2400" b="1" dirty="0">
                          <a:solidFill>
                            <a:schemeClr val="bg1"/>
                          </a:solidFill>
                        </a:rPr>
                        <a:t>Rocket Phonics </a:t>
                      </a:r>
                    </a:p>
                  </a:txBody>
                  <a:tcPr>
                    <a:solidFill>
                      <a:srgbClr val="002060"/>
                    </a:solidFill>
                  </a:tcPr>
                </a:tc>
                <a:extLst>
                  <a:ext uri="{0D108BD9-81ED-4DB2-BD59-A6C34878D82A}">
                    <a16:rowId xmlns:a16="http://schemas.microsoft.com/office/drawing/2014/main" val="748431947"/>
                  </a:ext>
                </a:extLst>
              </a:tr>
              <a:tr h="850346">
                <a:tc>
                  <a:txBody>
                    <a:bodyPr/>
                    <a:lstStyle/>
                    <a:p>
                      <a:pPr algn="ctr"/>
                      <a:r>
                        <a:rPr lang="en-US" sz="2400" b="1" dirty="0">
                          <a:solidFill>
                            <a:schemeClr val="bg1"/>
                          </a:solidFill>
                        </a:rPr>
                        <a:t>Reception </a:t>
                      </a:r>
                    </a:p>
                    <a:p>
                      <a:pPr algn="ctr"/>
                      <a:r>
                        <a:rPr lang="en-US" sz="2400" b="1" dirty="0">
                          <a:solidFill>
                            <a:schemeClr val="bg1"/>
                          </a:solidFill>
                        </a:rPr>
                        <a:t>Term One </a:t>
                      </a:r>
                    </a:p>
                  </a:txBody>
                  <a:tcPr>
                    <a:solidFill>
                      <a:srgbClr val="FF9300"/>
                    </a:solidFill>
                  </a:tcPr>
                </a:tc>
                <a:tc>
                  <a:txBody>
                    <a:bodyPr/>
                    <a:lstStyle/>
                    <a:p>
                      <a:pPr algn="ctr"/>
                      <a:r>
                        <a:rPr lang="en-US" sz="2400" b="1" dirty="0"/>
                        <a:t>Phase 2 </a:t>
                      </a:r>
                    </a:p>
                  </a:txBody>
                  <a:tcPr/>
                </a:tc>
                <a:tc>
                  <a:txBody>
                    <a:bodyPr/>
                    <a:lstStyle/>
                    <a:p>
                      <a:pPr algn="ctr"/>
                      <a:r>
                        <a:rPr lang="en-US" sz="2400" b="1" dirty="0"/>
                        <a:t>Phase 2</a:t>
                      </a:r>
                    </a:p>
                  </a:txBody>
                  <a:tcPr/>
                </a:tc>
                <a:extLst>
                  <a:ext uri="{0D108BD9-81ED-4DB2-BD59-A6C34878D82A}">
                    <a16:rowId xmlns:a16="http://schemas.microsoft.com/office/drawing/2014/main" val="559237722"/>
                  </a:ext>
                </a:extLst>
              </a:tr>
              <a:tr h="850346">
                <a:tc>
                  <a:txBody>
                    <a:bodyPr/>
                    <a:lstStyle/>
                    <a:p>
                      <a:pPr algn="ctr"/>
                      <a:r>
                        <a:rPr lang="en-US" sz="2400" b="1" dirty="0">
                          <a:solidFill>
                            <a:schemeClr val="bg1"/>
                          </a:solidFill>
                        </a:rPr>
                        <a:t>Reception </a:t>
                      </a:r>
                    </a:p>
                    <a:p>
                      <a:pPr algn="ctr"/>
                      <a:r>
                        <a:rPr lang="en-US" sz="2400" b="1" dirty="0">
                          <a:solidFill>
                            <a:schemeClr val="bg1"/>
                          </a:solidFill>
                        </a:rPr>
                        <a:t>Term Two</a:t>
                      </a:r>
                    </a:p>
                  </a:txBody>
                  <a:tcPr>
                    <a:solidFill>
                      <a:srgbClr val="FF9300"/>
                    </a:solidFill>
                  </a:tcPr>
                </a:tc>
                <a:tc>
                  <a:txBody>
                    <a:bodyPr/>
                    <a:lstStyle/>
                    <a:p>
                      <a:pPr algn="ctr"/>
                      <a:r>
                        <a:rPr lang="en-US" sz="2400" b="1" dirty="0"/>
                        <a:t>Phase 3</a:t>
                      </a:r>
                    </a:p>
                  </a:txBody>
                  <a:tcPr/>
                </a:tc>
                <a:tc>
                  <a:txBody>
                    <a:bodyPr/>
                    <a:lstStyle/>
                    <a:p>
                      <a:pPr algn="ctr"/>
                      <a:r>
                        <a:rPr lang="en-US" sz="2400" b="1" dirty="0"/>
                        <a:t>Phase 3/4</a:t>
                      </a:r>
                    </a:p>
                  </a:txBody>
                  <a:tcPr/>
                </a:tc>
                <a:extLst>
                  <a:ext uri="{0D108BD9-81ED-4DB2-BD59-A6C34878D82A}">
                    <a16:rowId xmlns:a16="http://schemas.microsoft.com/office/drawing/2014/main" val="2088150122"/>
                  </a:ext>
                </a:extLst>
              </a:tr>
              <a:tr h="850346">
                <a:tc>
                  <a:txBody>
                    <a:bodyPr/>
                    <a:lstStyle/>
                    <a:p>
                      <a:pPr algn="ctr"/>
                      <a:r>
                        <a:rPr lang="en-US" sz="2400" b="1" dirty="0">
                          <a:solidFill>
                            <a:schemeClr val="bg1"/>
                          </a:solidFill>
                        </a:rPr>
                        <a:t>Reception </a:t>
                      </a:r>
                    </a:p>
                    <a:p>
                      <a:pPr algn="ctr"/>
                      <a:r>
                        <a:rPr lang="en-US" sz="2400" b="1" dirty="0">
                          <a:solidFill>
                            <a:schemeClr val="bg1"/>
                          </a:solidFill>
                        </a:rPr>
                        <a:t>Term Three </a:t>
                      </a:r>
                    </a:p>
                  </a:txBody>
                  <a:tcPr>
                    <a:solidFill>
                      <a:srgbClr val="FF9300"/>
                    </a:solidFill>
                  </a:tcPr>
                </a:tc>
                <a:tc>
                  <a:txBody>
                    <a:bodyPr/>
                    <a:lstStyle/>
                    <a:p>
                      <a:pPr algn="ctr"/>
                      <a:r>
                        <a:rPr lang="en-US" sz="2400" b="1" dirty="0"/>
                        <a:t>Phase 4 </a:t>
                      </a:r>
                    </a:p>
                  </a:txBody>
                  <a:tcPr/>
                </a:tc>
                <a:tc>
                  <a:txBody>
                    <a:bodyPr/>
                    <a:lstStyle/>
                    <a:p>
                      <a:pPr algn="ctr"/>
                      <a:r>
                        <a:rPr lang="en-US" sz="2400" b="1" dirty="0"/>
                        <a:t>Phase 3/4/5</a:t>
                      </a:r>
                    </a:p>
                  </a:txBody>
                  <a:tcPr/>
                </a:tc>
                <a:extLst>
                  <a:ext uri="{0D108BD9-81ED-4DB2-BD59-A6C34878D82A}">
                    <a16:rowId xmlns:a16="http://schemas.microsoft.com/office/drawing/2014/main" val="4128694367"/>
                  </a:ext>
                </a:extLst>
              </a:tr>
              <a:tr h="850346">
                <a:tc>
                  <a:txBody>
                    <a:bodyPr/>
                    <a:lstStyle/>
                    <a:p>
                      <a:pPr algn="ctr"/>
                      <a:r>
                        <a:rPr lang="en-US" sz="2400" b="1" dirty="0">
                          <a:solidFill>
                            <a:schemeClr val="bg1"/>
                          </a:solidFill>
                        </a:rPr>
                        <a:t>Year One </a:t>
                      </a:r>
                    </a:p>
                  </a:txBody>
                  <a:tcPr>
                    <a:solidFill>
                      <a:srgbClr val="FF9300"/>
                    </a:solidFill>
                  </a:tcPr>
                </a:tc>
                <a:tc>
                  <a:txBody>
                    <a:bodyPr/>
                    <a:lstStyle/>
                    <a:p>
                      <a:pPr algn="ctr"/>
                      <a:r>
                        <a:rPr lang="en-US" sz="2400" b="1" dirty="0"/>
                        <a:t>Phase 5</a:t>
                      </a:r>
                    </a:p>
                  </a:txBody>
                  <a:tcPr/>
                </a:tc>
                <a:tc>
                  <a:txBody>
                    <a:bodyPr/>
                    <a:lstStyle/>
                    <a:p>
                      <a:pPr algn="ctr"/>
                      <a:r>
                        <a:rPr lang="en-US" sz="2400" b="1" dirty="0"/>
                        <a:t>Phase 5</a:t>
                      </a:r>
                    </a:p>
                  </a:txBody>
                  <a:tcPr/>
                </a:tc>
                <a:extLst>
                  <a:ext uri="{0D108BD9-81ED-4DB2-BD59-A6C34878D82A}">
                    <a16:rowId xmlns:a16="http://schemas.microsoft.com/office/drawing/2014/main" val="218532332"/>
                  </a:ext>
                </a:extLst>
              </a:tr>
            </a:tbl>
          </a:graphicData>
        </a:graphic>
      </p:graphicFrame>
    </p:spTree>
    <p:extLst>
      <p:ext uri="{BB962C8B-B14F-4D97-AF65-F5344CB8AC3E}">
        <p14:creationId xmlns:p14="http://schemas.microsoft.com/office/powerpoint/2010/main" val="2517508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Weekly structure</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502978"/>
          <a:ext cx="10515600" cy="4678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 y="79735"/>
            <a:ext cx="838200" cy="772026"/>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4196174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838200" y="0"/>
            <a:ext cx="10515600" cy="1325563"/>
          </a:xfrm>
        </p:spPr>
        <p:txBody>
          <a:bodyPr/>
          <a:lstStyle/>
          <a:p>
            <a:r>
              <a:rPr lang="en-US" b="1" dirty="0">
                <a:latin typeface="+mn-lt"/>
              </a:rPr>
              <a:t>Teacher Guide: Scope and sequence </a:t>
            </a:r>
          </a:p>
        </p:txBody>
      </p:sp>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 y="0"/>
            <a:ext cx="917566" cy="84512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70646" y="6215667"/>
            <a:ext cx="1469862" cy="489954"/>
          </a:xfrm>
          <a:prstGeom prst="rect">
            <a:avLst/>
          </a:prstGeom>
        </p:spPr>
      </p:pic>
      <p:pic>
        <p:nvPicPr>
          <p:cNvPr id="9" name="Picture 8" descr="Table&#10;&#10;Description automatically generated">
            <a:extLst>
              <a:ext uri="{FF2B5EF4-FFF2-40B4-BE49-F238E27FC236}">
                <a16:creationId xmlns:a16="http://schemas.microsoft.com/office/drawing/2014/main" id="{73F75BDA-8949-8B42-8045-7DF69C4B4516}"/>
              </a:ext>
            </a:extLst>
          </p:cNvPr>
          <p:cNvPicPr>
            <a:picLocks noChangeAspect="1"/>
          </p:cNvPicPr>
          <p:nvPr/>
        </p:nvPicPr>
        <p:blipFill>
          <a:blip r:embed="rId5"/>
          <a:stretch>
            <a:fillRect/>
          </a:stretch>
        </p:blipFill>
        <p:spPr>
          <a:xfrm>
            <a:off x="2246050" y="1193144"/>
            <a:ext cx="7699899" cy="11997520"/>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23643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838200" y="12808"/>
            <a:ext cx="10515600" cy="1325563"/>
          </a:xfrm>
        </p:spPr>
        <p:txBody>
          <a:bodyPr/>
          <a:lstStyle/>
          <a:p>
            <a:r>
              <a:rPr lang="en-US" b="1" dirty="0">
                <a:latin typeface="+mn-lt"/>
              </a:rPr>
              <a:t>Teacher Guide: Expectations</a:t>
            </a:r>
          </a:p>
        </p:txBody>
      </p:sp>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6928" y="0"/>
            <a:ext cx="887482" cy="81741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70646" y="6215667"/>
            <a:ext cx="1469862" cy="489954"/>
          </a:xfrm>
          <a:prstGeom prst="rect">
            <a:avLst/>
          </a:prstGeom>
        </p:spPr>
      </p:pic>
      <p:pic>
        <p:nvPicPr>
          <p:cNvPr id="5" name="Picture 4" descr="Table&#10;&#10;Description automatically generated">
            <a:extLst>
              <a:ext uri="{FF2B5EF4-FFF2-40B4-BE49-F238E27FC236}">
                <a16:creationId xmlns:a16="http://schemas.microsoft.com/office/drawing/2014/main" id="{BA729427-5BCF-9A41-9C70-AF1FE5216374}"/>
              </a:ext>
            </a:extLst>
          </p:cNvPr>
          <p:cNvPicPr>
            <a:picLocks noChangeAspect="1"/>
          </p:cNvPicPr>
          <p:nvPr/>
        </p:nvPicPr>
        <p:blipFill>
          <a:blip r:embed="rId5"/>
          <a:stretch>
            <a:fillRect/>
          </a:stretch>
        </p:blipFill>
        <p:spPr>
          <a:xfrm>
            <a:off x="2053659" y="1121539"/>
            <a:ext cx="8084682" cy="11472922"/>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172929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Reception Autumn half-term 1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4125670211"/>
              </p:ext>
            </p:extLst>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 y="67643"/>
            <a:ext cx="838200" cy="772026"/>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2099269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696064" y="365125"/>
            <a:ext cx="9657735" cy="1325563"/>
          </a:xfrm>
        </p:spPr>
        <p:txBody>
          <a:bodyPr>
            <a:normAutofit/>
          </a:bodyPr>
          <a:lstStyle/>
          <a:p>
            <a:r>
              <a:rPr lang="en-US" sz="4000" b="1" dirty="0">
                <a:latin typeface="+mn-lt"/>
              </a:rPr>
              <a:t>What makes Rocket Phonics unique?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1696063" y="1929384"/>
          <a:ext cx="8125269"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265470" y="227494"/>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0618868" y="6053777"/>
            <a:ext cx="1469862" cy="489954"/>
          </a:xfrm>
          <a:prstGeom prst="rect">
            <a:avLst/>
          </a:prstGeom>
        </p:spPr>
      </p:pic>
    </p:spTree>
    <p:extLst>
      <p:ext uri="{BB962C8B-B14F-4D97-AF65-F5344CB8AC3E}">
        <p14:creationId xmlns:p14="http://schemas.microsoft.com/office/powerpoint/2010/main" val="1622690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Reception Autumn half-term 2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0" y="0"/>
            <a:ext cx="872441" cy="803564"/>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210155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Reception Spring half-term 1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509777244"/>
              </p:ext>
            </p:extLst>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0" y="36827"/>
            <a:ext cx="871771" cy="80294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4115348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Reception Spring half-term 2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0" y="0"/>
            <a:ext cx="872441" cy="803564"/>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3775229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Reception Summer half-term 1</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 y="25492"/>
            <a:ext cx="904932" cy="83349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3178399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Reception Summer half-term 2</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0" y="57609"/>
            <a:ext cx="916897" cy="84451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2491466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Year 1 Autumn half-term 1</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0" y="39347"/>
            <a:ext cx="859805" cy="791926"/>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3904070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Year 1 Autumn half-term 2</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0" y="-1"/>
            <a:ext cx="917567" cy="84512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1574480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Year 1 Spring half-term 1</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 y="39934"/>
            <a:ext cx="874210" cy="805193"/>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4201679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Year 1 Spring half-term 2</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0" y="0"/>
            <a:ext cx="942109" cy="867732"/>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2317274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Year 1 Summer half-term 1</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0" y="36230"/>
            <a:ext cx="930722" cy="857244"/>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584463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696064" y="365125"/>
            <a:ext cx="9657735" cy="1325563"/>
          </a:xfrm>
        </p:spPr>
        <p:txBody>
          <a:bodyPr/>
          <a:lstStyle/>
          <a:p>
            <a:r>
              <a:rPr lang="en-US" b="1" dirty="0">
                <a:latin typeface="+mn-lt"/>
              </a:rPr>
              <a:t>What resources does Rocket Phonics have?</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2228323374"/>
              </p:ext>
            </p:extLst>
          </p:nvPr>
        </p:nvGraphicFramePr>
        <p:xfrm>
          <a:off x="1696063" y="1929384"/>
          <a:ext cx="8125269"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265470" y="227494"/>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0618868" y="6053777"/>
            <a:ext cx="1469862" cy="489954"/>
          </a:xfrm>
          <a:prstGeom prst="rect">
            <a:avLst/>
          </a:prstGeom>
        </p:spPr>
      </p:pic>
    </p:spTree>
    <p:extLst>
      <p:ext uri="{BB962C8B-B14F-4D97-AF65-F5344CB8AC3E}">
        <p14:creationId xmlns:p14="http://schemas.microsoft.com/office/powerpoint/2010/main" val="916956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Year 1 Summer half-term 2</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 y="0"/>
            <a:ext cx="917566" cy="84512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2701923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Starting mid-programme?</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1552126369"/>
              </p:ext>
            </p:extLst>
          </p:nvPr>
        </p:nvGraphicFramePr>
        <p:xfrm>
          <a:off x="838200" y="1519481"/>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0" y="0"/>
            <a:ext cx="902525" cy="831273"/>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1798751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6F38CF-3559-4D0D-AD5A-1DE641DAF361}"/>
              </a:ext>
            </a:extLst>
          </p:cNvPr>
          <p:cNvSpPr/>
          <p:nvPr/>
        </p:nvSpPr>
        <p:spPr>
          <a:xfrm>
            <a:off x="0" y="0"/>
            <a:ext cx="6096000" cy="6858000"/>
          </a:xfrm>
          <a:prstGeom prst="rect">
            <a:avLst/>
          </a:prstGeom>
          <a:solidFill>
            <a:srgbClr val="003D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25291BC1-1FD3-AB44-BE14-61BA59CD435F}"/>
              </a:ext>
            </a:extLst>
          </p:cNvPr>
          <p:cNvSpPr>
            <a:spLocks noGrp="1"/>
          </p:cNvSpPr>
          <p:nvPr>
            <p:ph type="ctrTitle"/>
          </p:nvPr>
        </p:nvSpPr>
        <p:spPr>
          <a:xfrm>
            <a:off x="6591537" y="4669386"/>
            <a:ext cx="5356019" cy="1473855"/>
          </a:xfrm>
        </p:spPr>
        <p:txBody>
          <a:bodyPr anchor="b">
            <a:normAutofit fontScale="90000"/>
          </a:bodyPr>
          <a:lstStyle/>
          <a:p>
            <a:r>
              <a:rPr lang="en-US" sz="4800" b="1" dirty="0">
                <a:solidFill>
                  <a:srgbClr val="EB4894"/>
                </a:solidFill>
                <a:latin typeface="+mn-lt"/>
              </a:rPr>
              <a:t>Lesson Structure</a:t>
            </a:r>
            <a:br>
              <a:rPr lang="en-US" sz="4800" b="1" dirty="0">
                <a:solidFill>
                  <a:srgbClr val="EB4894"/>
                </a:solidFill>
                <a:latin typeface="+mn-lt"/>
              </a:rPr>
            </a:br>
            <a:r>
              <a:rPr lang="en-US" sz="4800" b="1" dirty="0">
                <a:solidFill>
                  <a:srgbClr val="EB4894"/>
                </a:solidFill>
                <a:latin typeface="+mn-lt"/>
              </a:rPr>
              <a:t> &amp; </a:t>
            </a:r>
            <a:br>
              <a:rPr lang="en-US" sz="4800" b="1" dirty="0">
                <a:solidFill>
                  <a:srgbClr val="EB4894"/>
                </a:solidFill>
                <a:latin typeface="+mn-lt"/>
              </a:rPr>
            </a:br>
            <a:r>
              <a:rPr lang="en-US" sz="4800" b="1" dirty="0">
                <a:solidFill>
                  <a:srgbClr val="EB4894"/>
                </a:solidFill>
                <a:latin typeface="+mn-lt"/>
              </a:rPr>
              <a:t>The Teaching and Learning Cycle</a:t>
            </a:r>
            <a:endParaRPr lang="en-US" b="1" dirty="0">
              <a:solidFill>
                <a:srgbClr val="EB4894"/>
              </a:solidFill>
              <a:latin typeface="+mn-lt"/>
            </a:endParaRPr>
          </a:p>
        </p:txBody>
      </p:sp>
      <p:pic>
        <p:nvPicPr>
          <p:cNvPr id="8" name="Picture 7" descr="Shape&#10;&#10;Description automatically generated with medium confidence">
            <a:extLst>
              <a:ext uri="{FF2B5EF4-FFF2-40B4-BE49-F238E27FC236}">
                <a16:creationId xmlns:a16="http://schemas.microsoft.com/office/drawing/2014/main" id="{CDAAF09F-5960-5848-BA26-46B30D6871B8}"/>
              </a:ext>
            </a:extLst>
          </p:cNvPr>
          <p:cNvPicPr>
            <a:picLocks noChangeAspect="1"/>
          </p:cNvPicPr>
          <p:nvPr/>
        </p:nvPicPr>
        <p:blipFill>
          <a:blip r:embed="rId3"/>
          <a:stretch>
            <a:fillRect/>
          </a:stretch>
        </p:blipFill>
        <p:spPr>
          <a:xfrm>
            <a:off x="8402445" y="503067"/>
            <a:ext cx="1469862" cy="489954"/>
          </a:xfrm>
          <a:prstGeom prst="rect">
            <a:avLst/>
          </a:prstGeom>
        </p:spPr>
      </p:pic>
      <p:pic>
        <p:nvPicPr>
          <p:cNvPr id="4" name="Picture 3" descr="Logo, company name&#10;&#10;Description automatically generated">
            <a:extLst>
              <a:ext uri="{FF2B5EF4-FFF2-40B4-BE49-F238E27FC236}">
                <a16:creationId xmlns:a16="http://schemas.microsoft.com/office/drawing/2014/main" id="{895B8877-42AE-43E3-B40A-91332D8F9763}"/>
              </a:ext>
            </a:extLst>
          </p:cNvPr>
          <p:cNvPicPr>
            <a:picLocks noChangeAspect="1"/>
          </p:cNvPicPr>
          <p:nvPr/>
        </p:nvPicPr>
        <p:blipFill rotWithShape="1">
          <a:blip r:embed="rId4"/>
          <a:srcRect r="2300"/>
          <a:stretch/>
        </p:blipFill>
        <p:spPr>
          <a:xfrm>
            <a:off x="7520619" y="1635592"/>
            <a:ext cx="3017615" cy="1976740"/>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88A0A1FB-C795-442B-9395-E35DD41637A3}"/>
              </a:ext>
            </a:extLst>
          </p:cNvPr>
          <p:cNvPicPr>
            <a:picLocks noChangeAspect="1"/>
          </p:cNvPicPr>
          <p:nvPr/>
        </p:nvPicPr>
        <p:blipFill>
          <a:blip r:embed="rId5"/>
          <a:stretch>
            <a:fillRect/>
          </a:stretch>
        </p:blipFill>
        <p:spPr>
          <a:xfrm>
            <a:off x="12652807" y="2107132"/>
            <a:ext cx="2175632" cy="109779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0F95AE0-9BA7-42AB-9231-CE7862A6466A}"/>
              </a:ext>
            </a:extLst>
          </p:cNvPr>
          <p:cNvPicPr>
            <a:picLocks noChangeAspect="1"/>
          </p:cNvPicPr>
          <p:nvPr/>
        </p:nvPicPr>
        <p:blipFill>
          <a:blip r:embed="rId6"/>
          <a:stretch>
            <a:fillRect/>
          </a:stretch>
        </p:blipFill>
        <p:spPr>
          <a:xfrm>
            <a:off x="12792151" y="3742337"/>
            <a:ext cx="1516070" cy="2144493"/>
          </a:xfrm>
          <a:prstGeom prst="rect">
            <a:avLst/>
          </a:prstGeom>
        </p:spPr>
      </p:pic>
      <p:pic>
        <p:nvPicPr>
          <p:cNvPr id="7" name="Picture 6" descr="A picture containing sky, mountain&#10;&#10;Description automatically generated">
            <a:extLst>
              <a:ext uri="{FF2B5EF4-FFF2-40B4-BE49-F238E27FC236}">
                <a16:creationId xmlns:a16="http://schemas.microsoft.com/office/drawing/2014/main" id="{8D34D2A4-050A-4484-83F6-8C6949AD367F}"/>
              </a:ext>
            </a:extLst>
          </p:cNvPr>
          <p:cNvPicPr>
            <a:picLocks noChangeAspect="1"/>
          </p:cNvPicPr>
          <p:nvPr/>
        </p:nvPicPr>
        <p:blipFill>
          <a:blip r:embed="rId7"/>
          <a:stretch>
            <a:fillRect/>
          </a:stretch>
        </p:blipFill>
        <p:spPr>
          <a:xfrm>
            <a:off x="1017361" y="1591139"/>
            <a:ext cx="4061278" cy="4042385"/>
          </a:xfrm>
          <a:prstGeom prst="ellipse">
            <a:avLst/>
          </a:prstGeom>
          <a:ln w="63500" cap="rnd">
            <a:solidFill>
              <a:srgbClr val="EB489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picture containing text, indoor&#10;&#10;Description automatically generated">
            <a:extLst>
              <a:ext uri="{FF2B5EF4-FFF2-40B4-BE49-F238E27FC236}">
                <a16:creationId xmlns:a16="http://schemas.microsoft.com/office/drawing/2014/main" id="{952F90F4-88DB-4A71-930D-C5F6B9102A3D}"/>
              </a:ext>
            </a:extLst>
          </p:cNvPr>
          <p:cNvPicPr>
            <a:picLocks noChangeAspect="1"/>
          </p:cNvPicPr>
          <p:nvPr/>
        </p:nvPicPr>
        <p:blipFill rotWithShape="1">
          <a:blip r:embed="rId8"/>
          <a:srcRect l="19647" t="7336" b="14161"/>
          <a:stretch/>
        </p:blipFill>
        <p:spPr>
          <a:xfrm>
            <a:off x="1017361" y="1591139"/>
            <a:ext cx="4061278" cy="4155593"/>
          </a:xfrm>
          <a:prstGeom prst="ellipse">
            <a:avLst/>
          </a:prstGeom>
          <a:ln w="63500" cap="rnd">
            <a:solidFill>
              <a:srgbClr val="EB489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63807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838200" y="135764"/>
            <a:ext cx="10951346" cy="1325563"/>
          </a:xfrm>
        </p:spPr>
        <p:txBody>
          <a:bodyPr>
            <a:normAutofit/>
          </a:bodyPr>
          <a:lstStyle/>
          <a:p>
            <a:r>
              <a:rPr lang="en-US" sz="4000" b="1" dirty="0">
                <a:latin typeface="+mn-lt"/>
              </a:rPr>
              <a:t>What is the Teaching and Learning Cycle? </a:t>
            </a:r>
          </a:p>
        </p:txBody>
      </p:sp>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 y="0"/>
            <a:ext cx="941110" cy="866812"/>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70646" y="6215667"/>
            <a:ext cx="1469862" cy="489954"/>
          </a:xfrm>
          <a:prstGeom prst="rect">
            <a:avLst/>
          </a:prstGeom>
        </p:spPr>
      </p:pic>
      <p:graphicFrame>
        <p:nvGraphicFramePr>
          <p:cNvPr id="6" name="Diagram 5">
            <a:extLst>
              <a:ext uri="{FF2B5EF4-FFF2-40B4-BE49-F238E27FC236}">
                <a16:creationId xmlns:a16="http://schemas.microsoft.com/office/drawing/2014/main" id="{302E7894-4590-EC4A-B8BB-5280FBE66C9A}"/>
              </a:ext>
            </a:extLst>
          </p:cNvPr>
          <p:cNvGraphicFramePr/>
          <p:nvPr>
            <p:extLst>
              <p:ext uri="{D42A27DB-BD31-4B8C-83A1-F6EECF244321}">
                <p14:modId xmlns:p14="http://schemas.microsoft.com/office/powerpoint/2010/main" val="28349685"/>
              </p:ext>
            </p:extLst>
          </p:nvPr>
        </p:nvGraphicFramePr>
        <p:xfrm>
          <a:off x="-550416" y="1461327"/>
          <a:ext cx="13086674" cy="50464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48617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normAutofit/>
          </a:bodyPr>
          <a:lstStyle/>
          <a:p>
            <a:r>
              <a:rPr lang="en-US" sz="4000" b="1" dirty="0">
                <a:latin typeface="+mn-lt"/>
              </a:rPr>
              <a:t>The Systematic Synthetic Phonics Teaching Principles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2195" y="0"/>
            <a:ext cx="861204" cy="793214"/>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2078030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normAutofit/>
          </a:bodyPr>
          <a:lstStyle/>
          <a:p>
            <a:r>
              <a:rPr lang="en-US" sz="4000" b="1" dirty="0">
                <a:latin typeface="+mn-lt"/>
              </a:rPr>
              <a:t>The challenge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3152244887"/>
              </p:ext>
            </p:extLst>
          </p:nvPr>
        </p:nvGraphicFramePr>
        <p:xfrm>
          <a:off x="838200" y="1690688"/>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 y="0"/>
            <a:ext cx="885126" cy="81524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2873515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838200" y="17694"/>
            <a:ext cx="10515600" cy="1325563"/>
          </a:xfrm>
        </p:spPr>
        <p:txBody>
          <a:bodyPr>
            <a:normAutofit/>
          </a:bodyPr>
          <a:lstStyle/>
          <a:p>
            <a:r>
              <a:rPr lang="en-US" sz="4000" b="1" dirty="0">
                <a:latin typeface="+mn-lt"/>
              </a:rPr>
              <a:t>The Rocket Phonics Solution </a:t>
            </a:r>
          </a:p>
        </p:txBody>
      </p:sp>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 y="0"/>
            <a:ext cx="897088" cy="826265"/>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70646" y="6215667"/>
            <a:ext cx="1469862" cy="489954"/>
          </a:xfrm>
          <a:prstGeom prst="rect">
            <a:avLst/>
          </a:prstGeom>
        </p:spPr>
      </p:pic>
      <p:graphicFrame>
        <p:nvGraphicFramePr>
          <p:cNvPr id="6" name="Diagram 5">
            <a:extLst>
              <a:ext uri="{FF2B5EF4-FFF2-40B4-BE49-F238E27FC236}">
                <a16:creationId xmlns:a16="http://schemas.microsoft.com/office/drawing/2014/main" id="{302E7894-4590-EC4A-B8BB-5280FBE66C9A}"/>
              </a:ext>
            </a:extLst>
          </p:cNvPr>
          <p:cNvGraphicFramePr/>
          <p:nvPr>
            <p:extLst>
              <p:ext uri="{D42A27DB-BD31-4B8C-83A1-F6EECF244321}">
                <p14:modId xmlns:p14="http://schemas.microsoft.com/office/powerpoint/2010/main" val="1929656869"/>
              </p:ext>
            </p:extLst>
          </p:nvPr>
        </p:nvGraphicFramePr>
        <p:xfrm>
          <a:off x="-631663" y="1708624"/>
          <a:ext cx="6943686" cy="45070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a:extLst>
              <a:ext uri="{FF2B5EF4-FFF2-40B4-BE49-F238E27FC236}">
                <a16:creationId xmlns:a16="http://schemas.microsoft.com/office/drawing/2014/main" id="{272CD8E8-290E-9945-8D72-AA3878281927}"/>
              </a:ext>
            </a:extLst>
          </p:cNvPr>
          <p:cNvGraphicFramePr/>
          <p:nvPr>
            <p:extLst>
              <p:ext uri="{D42A27DB-BD31-4B8C-83A1-F6EECF244321}">
                <p14:modId xmlns:p14="http://schemas.microsoft.com/office/powerpoint/2010/main" val="840236147"/>
              </p:ext>
            </p:extLst>
          </p:nvPr>
        </p:nvGraphicFramePr>
        <p:xfrm>
          <a:off x="4643022" y="1699655"/>
          <a:ext cx="8512772" cy="450704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 name="TextBox 2">
            <a:extLst>
              <a:ext uri="{FF2B5EF4-FFF2-40B4-BE49-F238E27FC236}">
                <a16:creationId xmlns:a16="http://schemas.microsoft.com/office/drawing/2014/main" id="{3C0933F1-62A8-F549-AD9E-9E569617B547}"/>
              </a:ext>
            </a:extLst>
          </p:cNvPr>
          <p:cNvSpPr txBox="1"/>
          <p:nvPr/>
        </p:nvSpPr>
        <p:spPr>
          <a:xfrm>
            <a:off x="2212713" y="3700535"/>
            <a:ext cx="1254933" cy="523220"/>
          </a:xfrm>
          <a:prstGeom prst="rect">
            <a:avLst/>
          </a:prstGeom>
          <a:noFill/>
        </p:spPr>
        <p:txBody>
          <a:bodyPr wrap="square" rtlCol="0">
            <a:spAutoFit/>
          </a:bodyPr>
          <a:lstStyle/>
          <a:p>
            <a:pPr algn="ctr"/>
            <a:r>
              <a:rPr lang="en-US" sz="1400" b="1" dirty="0"/>
              <a:t>BLENDING FOCUS</a:t>
            </a:r>
          </a:p>
        </p:txBody>
      </p:sp>
      <p:sp>
        <p:nvSpPr>
          <p:cNvPr id="9" name="TextBox 8">
            <a:extLst>
              <a:ext uri="{FF2B5EF4-FFF2-40B4-BE49-F238E27FC236}">
                <a16:creationId xmlns:a16="http://schemas.microsoft.com/office/drawing/2014/main" id="{DE1B54FA-27A4-0341-8B8A-46DB9CF86878}"/>
              </a:ext>
            </a:extLst>
          </p:cNvPr>
          <p:cNvSpPr txBox="1"/>
          <p:nvPr/>
        </p:nvSpPr>
        <p:spPr>
          <a:xfrm>
            <a:off x="8199071" y="3681144"/>
            <a:ext cx="1400674" cy="523220"/>
          </a:xfrm>
          <a:prstGeom prst="rect">
            <a:avLst/>
          </a:prstGeom>
          <a:noFill/>
        </p:spPr>
        <p:txBody>
          <a:bodyPr wrap="square" rtlCol="0">
            <a:spAutoFit/>
          </a:bodyPr>
          <a:lstStyle/>
          <a:p>
            <a:pPr algn="ctr"/>
            <a:r>
              <a:rPr lang="en-US" sz="1400" b="1" dirty="0"/>
              <a:t>SEGMENTING FOCUS</a:t>
            </a:r>
          </a:p>
        </p:txBody>
      </p:sp>
    </p:spTree>
    <p:extLst>
      <p:ext uri="{BB962C8B-B14F-4D97-AF65-F5344CB8AC3E}">
        <p14:creationId xmlns:p14="http://schemas.microsoft.com/office/powerpoint/2010/main" val="3258546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p:txBody>
          <a:bodyPr/>
          <a:lstStyle/>
          <a:p>
            <a:r>
              <a:rPr lang="en-US" b="1" dirty="0">
                <a:latin typeface="+mn-lt"/>
              </a:rPr>
              <a:t>Weekly structure</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838200" y="1502978"/>
          <a:ext cx="10515600" cy="4678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 y="79735"/>
            <a:ext cx="838200" cy="772026"/>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1812539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838200" y="22744"/>
            <a:ext cx="10515600" cy="1325563"/>
          </a:xfrm>
        </p:spPr>
        <p:txBody>
          <a:bodyPr/>
          <a:lstStyle/>
          <a:p>
            <a:r>
              <a:rPr lang="en-US" b="1" dirty="0">
                <a:latin typeface="+mn-lt"/>
              </a:rPr>
              <a:t>Blending Day</a:t>
            </a:r>
          </a:p>
        </p:txBody>
      </p:sp>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 y="10571"/>
            <a:ext cx="897572" cy="826711"/>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70646" y="6215667"/>
            <a:ext cx="1469862" cy="489954"/>
          </a:xfrm>
          <a:prstGeom prst="rect">
            <a:avLst/>
          </a:prstGeom>
        </p:spPr>
      </p:pic>
      <p:graphicFrame>
        <p:nvGraphicFramePr>
          <p:cNvPr id="6" name="Diagram 5">
            <a:extLst>
              <a:ext uri="{FF2B5EF4-FFF2-40B4-BE49-F238E27FC236}">
                <a16:creationId xmlns:a16="http://schemas.microsoft.com/office/drawing/2014/main" id="{302E7894-4590-EC4A-B8BB-5280FBE66C9A}"/>
              </a:ext>
            </a:extLst>
          </p:cNvPr>
          <p:cNvGraphicFramePr/>
          <p:nvPr>
            <p:extLst>
              <p:ext uri="{D42A27DB-BD31-4B8C-83A1-F6EECF244321}">
                <p14:modId xmlns:p14="http://schemas.microsoft.com/office/powerpoint/2010/main" val="1537269647"/>
              </p:ext>
            </p:extLst>
          </p:nvPr>
        </p:nvGraphicFramePr>
        <p:xfrm>
          <a:off x="3105923" y="1610725"/>
          <a:ext cx="5396090" cy="42203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3C0933F1-62A8-F549-AD9E-9E569617B547}"/>
              </a:ext>
            </a:extLst>
          </p:cNvPr>
          <p:cNvSpPr txBox="1"/>
          <p:nvPr/>
        </p:nvSpPr>
        <p:spPr>
          <a:xfrm>
            <a:off x="5057000" y="3459267"/>
            <a:ext cx="1493936" cy="523220"/>
          </a:xfrm>
          <a:prstGeom prst="rect">
            <a:avLst/>
          </a:prstGeom>
          <a:noFill/>
        </p:spPr>
        <p:txBody>
          <a:bodyPr wrap="square" rtlCol="0">
            <a:spAutoFit/>
          </a:bodyPr>
          <a:lstStyle/>
          <a:p>
            <a:pPr algn="ctr"/>
            <a:r>
              <a:rPr lang="en-US" sz="1400" b="1" dirty="0"/>
              <a:t>BLENDING FOCUS</a:t>
            </a:r>
          </a:p>
        </p:txBody>
      </p:sp>
      <p:sp>
        <p:nvSpPr>
          <p:cNvPr id="11" name="TextBox 10">
            <a:extLst>
              <a:ext uri="{FF2B5EF4-FFF2-40B4-BE49-F238E27FC236}">
                <a16:creationId xmlns:a16="http://schemas.microsoft.com/office/drawing/2014/main" id="{26F580D7-04E8-964C-91B5-C03ADC054F4F}"/>
              </a:ext>
            </a:extLst>
          </p:cNvPr>
          <p:cNvSpPr txBox="1"/>
          <p:nvPr/>
        </p:nvSpPr>
        <p:spPr>
          <a:xfrm>
            <a:off x="1740023" y="2087208"/>
            <a:ext cx="2263874" cy="646331"/>
          </a:xfrm>
          <a:prstGeom prst="rect">
            <a:avLst/>
          </a:prstGeom>
          <a:noFill/>
        </p:spPr>
        <p:txBody>
          <a:bodyPr wrap="square" rtlCol="0">
            <a:spAutoFit/>
          </a:bodyPr>
          <a:lstStyle/>
          <a:p>
            <a:pPr algn="ctr"/>
            <a:r>
              <a:rPr lang="en-US" b="1" dirty="0"/>
              <a:t>Target Practice Reading Book</a:t>
            </a:r>
          </a:p>
        </p:txBody>
      </p:sp>
      <p:sp>
        <p:nvSpPr>
          <p:cNvPr id="12" name="TextBox 11">
            <a:extLst>
              <a:ext uri="{FF2B5EF4-FFF2-40B4-BE49-F238E27FC236}">
                <a16:creationId xmlns:a16="http://schemas.microsoft.com/office/drawing/2014/main" id="{1699318D-6B95-1647-87DF-9A495F7D912D}"/>
              </a:ext>
            </a:extLst>
          </p:cNvPr>
          <p:cNvSpPr txBox="1"/>
          <p:nvPr/>
        </p:nvSpPr>
        <p:spPr>
          <a:xfrm>
            <a:off x="4582904" y="6187565"/>
            <a:ext cx="2448224" cy="646331"/>
          </a:xfrm>
          <a:prstGeom prst="rect">
            <a:avLst/>
          </a:prstGeom>
          <a:noFill/>
        </p:spPr>
        <p:txBody>
          <a:bodyPr wrap="square" rtlCol="0">
            <a:spAutoFit/>
          </a:bodyPr>
          <a:lstStyle/>
          <a:p>
            <a:pPr algn="ctr"/>
            <a:r>
              <a:rPr lang="en-US" b="1" dirty="0"/>
              <a:t>Pupil Practice Booklet</a:t>
            </a:r>
          </a:p>
        </p:txBody>
      </p:sp>
      <p:sp>
        <p:nvSpPr>
          <p:cNvPr id="13" name="TextBox 12">
            <a:extLst>
              <a:ext uri="{FF2B5EF4-FFF2-40B4-BE49-F238E27FC236}">
                <a16:creationId xmlns:a16="http://schemas.microsoft.com/office/drawing/2014/main" id="{DDCC5700-FF9E-4B45-95BB-CA773867F0CC}"/>
              </a:ext>
            </a:extLst>
          </p:cNvPr>
          <p:cNvSpPr txBox="1"/>
          <p:nvPr/>
        </p:nvSpPr>
        <p:spPr>
          <a:xfrm>
            <a:off x="8930936" y="3417016"/>
            <a:ext cx="1626846" cy="646331"/>
          </a:xfrm>
          <a:prstGeom prst="rect">
            <a:avLst/>
          </a:prstGeom>
          <a:noFill/>
        </p:spPr>
        <p:txBody>
          <a:bodyPr wrap="square" rtlCol="0">
            <a:spAutoFit/>
          </a:bodyPr>
          <a:lstStyle/>
          <a:p>
            <a:pPr algn="ctr"/>
            <a:r>
              <a:rPr lang="en-US" b="1" dirty="0"/>
              <a:t>Big Book </a:t>
            </a:r>
          </a:p>
          <a:p>
            <a:pPr algn="ctr"/>
            <a:r>
              <a:rPr lang="en-US" b="1" dirty="0"/>
              <a:t>story spread</a:t>
            </a:r>
          </a:p>
        </p:txBody>
      </p:sp>
      <p:sp>
        <p:nvSpPr>
          <p:cNvPr id="14" name="TextBox 13">
            <a:extLst>
              <a:ext uri="{FF2B5EF4-FFF2-40B4-BE49-F238E27FC236}">
                <a16:creationId xmlns:a16="http://schemas.microsoft.com/office/drawing/2014/main" id="{EB23841C-73B7-EA42-8AEB-DB70A1C8306F}"/>
              </a:ext>
            </a:extLst>
          </p:cNvPr>
          <p:cNvSpPr txBox="1"/>
          <p:nvPr/>
        </p:nvSpPr>
        <p:spPr>
          <a:xfrm>
            <a:off x="7281977" y="1470511"/>
            <a:ext cx="1434497" cy="369332"/>
          </a:xfrm>
          <a:prstGeom prst="rect">
            <a:avLst/>
          </a:prstGeom>
          <a:noFill/>
        </p:spPr>
        <p:txBody>
          <a:bodyPr wrap="square" rtlCol="0">
            <a:spAutoFit/>
          </a:bodyPr>
          <a:lstStyle/>
          <a:p>
            <a:pPr algn="ctr"/>
            <a:r>
              <a:rPr lang="en-US" b="1" dirty="0"/>
              <a:t>Flashcards</a:t>
            </a:r>
          </a:p>
        </p:txBody>
      </p:sp>
      <p:cxnSp>
        <p:nvCxnSpPr>
          <p:cNvPr id="17" name="Straight Arrow Connector 16">
            <a:extLst>
              <a:ext uri="{FF2B5EF4-FFF2-40B4-BE49-F238E27FC236}">
                <a16:creationId xmlns:a16="http://schemas.microsoft.com/office/drawing/2014/main" id="{5C9AD486-BA34-4075-A25C-48ED5E240DF8}"/>
              </a:ext>
            </a:extLst>
          </p:cNvPr>
          <p:cNvCxnSpPr>
            <a:cxnSpLocks/>
          </p:cNvCxnSpPr>
          <p:nvPr/>
        </p:nvCxnSpPr>
        <p:spPr>
          <a:xfrm flipH="1">
            <a:off x="6550936" y="1888382"/>
            <a:ext cx="960384" cy="307997"/>
          </a:xfrm>
          <a:prstGeom prst="straightConnector1">
            <a:avLst/>
          </a:prstGeom>
          <a:ln w="76200">
            <a:solidFill>
              <a:srgbClr val="EB489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03C2FFC-2B9C-4343-B9C3-2745D1D10B79}"/>
              </a:ext>
            </a:extLst>
          </p:cNvPr>
          <p:cNvCxnSpPr>
            <a:cxnSpLocks/>
          </p:cNvCxnSpPr>
          <p:nvPr/>
        </p:nvCxnSpPr>
        <p:spPr>
          <a:xfrm flipH="1">
            <a:off x="7970552" y="3720877"/>
            <a:ext cx="960384" cy="19305"/>
          </a:xfrm>
          <a:prstGeom prst="straightConnector1">
            <a:avLst/>
          </a:prstGeom>
          <a:ln w="76200">
            <a:solidFill>
              <a:srgbClr val="EB489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1998B9A-35DE-4537-BB4A-E4CC33C7C062}"/>
              </a:ext>
            </a:extLst>
          </p:cNvPr>
          <p:cNvCxnSpPr>
            <a:cxnSpLocks/>
          </p:cNvCxnSpPr>
          <p:nvPr/>
        </p:nvCxnSpPr>
        <p:spPr>
          <a:xfrm flipH="1" flipV="1">
            <a:off x="4447713" y="4518734"/>
            <a:ext cx="941033" cy="1668832"/>
          </a:xfrm>
          <a:prstGeom prst="straightConnector1">
            <a:avLst/>
          </a:prstGeom>
          <a:ln w="76200">
            <a:solidFill>
              <a:srgbClr val="EB489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DDFBB42-3A77-4CF5-971F-5E6506A678C5}"/>
              </a:ext>
            </a:extLst>
          </p:cNvPr>
          <p:cNvCxnSpPr>
            <a:cxnSpLocks/>
          </p:cNvCxnSpPr>
          <p:nvPr/>
        </p:nvCxnSpPr>
        <p:spPr>
          <a:xfrm flipV="1">
            <a:off x="5803968" y="5741666"/>
            <a:ext cx="0" cy="474001"/>
          </a:xfrm>
          <a:prstGeom prst="straightConnector1">
            <a:avLst/>
          </a:prstGeom>
          <a:ln w="76200">
            <a:solidFill>
              <a:srgbClr val="EB489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2702497-A2BF-4534-98BC-BD642CD13767}"/>
              </a:ext>
            </a:extLst>
          </p:cNvPr>
          <p:cNvCxnSpPr>
            <a:cxnSpLocks/>
          </p:cNvCxnSpPr>
          <p:nvPr/>
        </p:nvCxnSpPr>
        <p:spPr>
          <a:xfrm>
            <a:off x="2743200" y="2873753"/>
            <a:ext cx="949911" cy="555247"/>
          </a:xfrm>
          <a:prstGeom prst="straightConnector1">
            <a:avLst/>
          </a:prstGeom>
          <a:ln w="76200">
            <a:solidFill>
              <a:srgbClr val="EB4894"/>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047B56D9-0A7F-41A2-B190-674F8BCF8A67}"/>
              </a:ext>
            </a:extLst>
          </p:cNvPr>
          <p:cNvPicPr>
            <a:picLocks noChangeAspect="1"/>
          </p:cNvPicPr>
          <p:nvPr/>
        </p:nvPicPr>
        <p:blipFill>
          <a:blip r:embed="rId10"/>
          <a:stretch>
            <a:fillRect/>
          </a:stretch>
        </p:blipFill>
        <p:spPr>
          <a:xfrm>
            <a:off x="7320739" y="397986"/>
            <a:ext cx="1356971" cy="965711"/>
          </a:xfrm>
          <a:prstGeom prst="rect">
            <a:avLst/>
          </a:prstGeom>
          <a:ln>
            <a:solidFill>
              <a:schemeClr val="tx1"/>
            </a:solidFill>
          </a:ln>
          <a:effectLst>
            <a:outerShdw blurRad="50800" dist="38100" dir="18900000" algn="bl" rotWithShape="0">
              <a:prstClr val="black">
                <a:alpha val="40000"/>
              </a:prstClr>
            </a:outerShdw>
          </a:effectLst>
        </p:spPr>
      </p:pic>
      <p:pic>
        <p:nvPicPr>
          <p:cNvPr id="32" name="Picture 31">
            <a:extLst>
              <a:ext uri="{FF2B5EF4-FFF2-40B4-BE49-F238E27FC236}">
                <a16:creationId xmlns:a16="http://schemas.microsoft.com/office/drawing/2014/main" id="{F5A3DF61-8914-475C-964F-E3C3D658C98E}"/>
              </a:ext>
            </a:extLst>
          </p:cNvPr>
          <p:cNvPicPr>
            <a:picLocks noChangeAspect="1"/>
          </p:cNvPicPr>
          <p:nvPr/>
        </p:nvPicPr>
        <p:blipFill>
          <a:blip r:embed="rId11"/>
          <a:stretch>
            <a:fillRect/>
          </a:stretch>
        </p:blipFill>
        <p:spPr>
          <a:xfrm>
            <a:off x="9241575" y="1870623"/>
            <a:ext cx="1005568" cy="1423992"/>
          </a:xfrm>
          <a:prstGeom prst="rect">
            <a:avLst/>
          </a:prstGeom>
          <a:ln>
            <a:solidFill>
              <a:schemeClr val="tx1"/>
            </a:solidFill>
          </a:ln>
          <a:effectLst>
            <a:outerShdw blurRad="50800" dist="38100" dir="18900000" algn="bl" rotWithShape="0">
              <a:prstClr val="black">
                <a:alpha val="40000"/>
              </a:prstClr>
            </a:outerShdw>
          </a:effectLst>
        </p:spPr>
      </p:pic>
      <p:pic>
        <p:nvPicPr>
          <p:cNvPr id="35" name="Picture 34" descr="Graphical user interface&#10;&#10;Description automatically generated">
            <a:extLst>
              <a:ext uri="{FF2B5EF4-FFF2-40B4-BE49-F238E27FC236}">
                <a16:creationId xmlns:a16="http://schemas.microsoft.com/office/drawing/2014/main" id="{DC8A3B73-6766-4635-BA52-17AF65D76AE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53874" y="4735456"/>
            <a:ext cx="1381668" cy="1960041"/>
          </a:xfrm>
          <a:prstGeom prst="rect">
            <a:avLst/>
          </a:prstGeom>
          <a:ln>
            <a:solidFill>
              <a:schemeClr val="tx1"/>
            </a:solidFill>
          </a:ln>
          <a:effectLst>
            <a:outerShdw blurRad="50800" dist="38100" dir="18900000" algn="bl" rotWithShape="0">
              <a:prstClr val="black">
                <a:alpha val="40000"/>
              </a:prstClr>
            </a:outerShdw>
          </a:effectLst>
        </p:spPr>
      </p:pic>
      <p:pic>
        <p:nvPicPr>
          <p:cNvPr id="37" name="Picture 13" descr="A picture containing calendar&#10;&#10;Description automatically generated">
            <a:extLst>
              <a:ext uri="{FF2B5EF4-FFF2-40B4-BE49-F238E27FC236}">
                <a16:creationId xmlns:a16="http://schemas.microsoft.com/office/drawing/2014/main" id="{91D55F40-84A8-43E2-9339-0029A0468886}"/>
              </a:ext>
            </a:extLst>
          </p:cNvPr>
          <p:cNvPicPr>
            <a:picLocks noGrp="1" noChangeAspect="1"/>
          </p:cNvPicPr>
          <p:nvPr>
            <p:ph idx="1"/>
          </p:nvPr>
        </p:nvPicPr>
        <p:blipFill>
          <a:blip r:embed="rId13"/>
          <a:stretch>
            <a:fillRect/>
          </a:stretch>
        </p:blipFill>
        <p:spPr>
          <a:xfrm>
            <a:off x="281928" y="1426909"/>
            <a:ext cx="1550475" cy="1916870"/>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28408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838200" y="-25996"/>
            <a:ext cx="10515600" cy="1325563"/>
          </a:xfrm>
        </p:spPr>
        <p:txBody>
          <a:bodyPr/>
          <a:lstStyle/>
          <a:p>
            <a:r>
              <a:rPr lang="en-US" b="1" dirty="0">
                <a:latin typeface="+mn-lt"/>
              </a:rPr>
              <a:t>Segmenting Day</a:t>
            </a:r>
          </a:p>
        </p:txBody>
      </p:sp>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 y="0"/>
            <a:ext cx="897088" cy="826265"/>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70646" y="6215667"/>
            <a:ext cx="1469862" cy="489954"/>
          </a:xfrm>
          <a:prstGeom prst="rect">
            <a:avLst/>
          </a:prstGeom>
        </p:spPr>
      </p:pic>
      <p:graphicFrame>
        <p:nvGraphicFramePr>
          <p:cNvPr id="7" name="Diagram 6">
            <a:extLst>
              <a:ext uri="{FF2B5EF4-FFF2-40B4-BE49-F238E27FC236}">
                <a16:creationId xmlns:a16="http://schemas.microsoft.com/office/drawing/2014/main" id="{272CD8E8-290E-9945-8D72-AA3878281927}"/>
              </a:ext>
            </a:extLst>
          </p:cNvPr>
          <p:cNvGraphicFramePr/>
          <p:nvPr>
            <p:extLst>
              <p:ext uri="{D42A27DB-BD31-4B8C-83A1-F6EECF244321}">
                <p14:modId xmlns:p14="http://schemas.microsoft.com/office/powerpoint/2010/main" val="692330383"/>
              </p:ext>
            </p:extLst>
          </p:nvPr>
        </p:nvGraphicFramePr>
        <p:xfrm>
          <a:off x="2821733" y="1495053"/>
          <a:ext cx="5797119" cy="41684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a:extLst>
              <a:ext uri="{FF2B5EF4-FFF2-40B4-BE49-F238E27FC236}">
                <a16:creationId xmlns:a16="http://schemas.microsoft.com/office/drawing/2014/main" id="{DE1B54FA-27A4-0341-8B8A-46DB9CF86878}"/>
              </a:ext>
            </a:extLst>
          </p:cNvPr>
          <p:cNvSpPr txBox="1"/>
          <p:nvPr/>
        </p:nvSpPr>
        <p:spPr>
          <a:xfrm>
            <a:off x="4784208" y="3358910"/>
            <a:ext cx="1872168" cy="523220"/>
          </a:xfrm>
          <a:prstGeom prst="rect">
            <a:avLst/>
          </a:prstGeom>
          <a:noFill/>
        </p:spPr>
        <p:txBody>
          <a:bodyPr wrap="square" rtlCol="0">
            <a:spAutoFit/>
          </a:bodyPr>
          <a:lstStyle/>
          <a:p>
            <a:pPr algn="ctr"/>
            <a:r>
              <a:rPr lang="en-US" sz="1400" b="1" dirty="0"/>
              <a:t>SEGMENTING FOCUS</a:t>
            </a:r>
          </a:p>
        </p:txBody>
      </p:sp>
      <p:sp>
        <p:nvSpPr>
          <p:cNvPr id="10" name="TextBox 9">
            <a:extLst>
              <a:ext uri="{FF2B5EF4-FFF2-40B4-BE49-F238E27FC236}">
                <a16:creationId xmlns:a16="http://schemas.microsoft.com/office/drawing/2014/main" id="{4401D1D7-C45A-714B-8069-28443CBB4367}"/>
              </a:ext>
            </a:extLst>
          </p:cNvPr>
          <p:cNvSpPr txBox="1"/>
          <p:nvPr/>
        </p:nvSpPr>
        <p:spPr>
          <a:xfrm>
            <a:off x="2147798" y="2782669"/>
            <a:ext cx="1655172" cy="646331"/>
          </a:xfrm>
          <a:prstGeom prst="rect">
            <a:avLst/>
          </a:prstGeom>
          <a:noFill/>
        </p:spPr>
        <p:txBody>
          <a:bodyPr wrap="square" rtlCol="0">
            <a:spAutoFit/>
          </a:bodyPr>
          <a:lstStyle/>
          <a:p>
            <a:pPr algn="ctr"/>
            <a:r>
              <a:rPr lang="en-US" b="1" dirty="0"/>
              <a:t>Wider curriculum</a:t>
            </a:r>
          </a:p>
        </p:txBody>
      </p:sp>
      <p:sp>
        <p:nvSpPr>
          <p:cNvPr id="11" name="TextBox 10">
            <a:extLst>
              <a:ext uri="{FF2B5EF4-FFF2-40B4-BE49-F238E27FC236}">
                <a16:creationId xmlns:a16="http://schemas.microsoft.com/office/drawing/2014/main" id="{85D6CD9C-2276-F147-B254-075075B82164}"/>
              </a:ext>
            </a:extLst>
          </p:cNvPr>
          <p:cNvSpPr txBox="1"/>
          <p:nvPr/>
        </p:nvSpPr>
        <p:spPr>
          <a:xfrm>
            <a:off x="4519784" y="6094950"/>
            <a:ext cx="2401016" cy="646331"/>
          </a:xfrm>
          <a:prstGeom prst="rect">
            <a:avLst/>
          </a:prstGeom>
          <a:noFill/>
        </p:spPr>
        <p:txBody>
          <a:bodyPr wrap="square" rtlCol="0">
            <a:spAutoFit/>
          </a:bodyPr>
          <a:lstStyle/>
          <a:p>
            <a:pPr algn="ctr"/>
            <a:r>
              <a:rPr lang="en-US" b="1" dirty="0"/>
              <a:t>Pupil Practice Booklet</a:t>
            </a:r>
          </a:p>
        </p:txBody>
      </p:sp>
      <p:sp>
        <p:nvSpPr>
          <p:cNvPr id="12" name="TextBox 11">
            <a:extLst>
              <a:ext uri="{FF2B5EF4-FFF2-40B4-BE49-F238E27FC236}">
                <a16:creationId xmlns:a16="http://schemas.microsoft.com/office/drawing/2014/main" id="{8FDF1C7F-F54F-A343-8F25-5BF17022C62A}"/>
              </a:ext>
            </a:extLst>
          </p:cNvPr>
          <p:cNvSpPr txBox="1"/>
          <p:nvPr/>
        </p:nvSpPr>
        <p:spPr>
          <a:xfrm>
            <a:off x="8618852" y="3231060"/>
            <a:ext cx="1717684" cy="646331"/>
          </a:xfrm>
          <a:prstGeom prst="rect">
            <a:avLst/>
          </a:prstGeom>
          <a:noFill/>
        </p:spPr>
        <p:txBody>
          <a:bodyPr wrap="square" rtlCol="0">
            <a:spAutoFit/>
          </a:bodyPr>
          <a:lstStyle/>
          <a:p>
            <a:pPr algn="ctr"/>
            <a:r>
              <a:rPr lang="en-US" b="1" dirty="0"/>
              <a:t>Flipchart modelling</a:t>
            </a:r>
          </a:p>
        </p:txBody>
      </p:sp>
      <p:sp>
        <p:nvSpPr>
          <p:cNvPr id="13" name="TextBox 12">
            <a:extLst>
              <a:ext uri="{FF2B5EF4-FFF2-40B4-BE49-F238E27FC236}">
                <a16:creationId xmlns:a16="http://schemas.microsoft.com/office/drawing/2014/main" id="{EB633DEE-BDFD-0B40-B608-E82EFF89EA4E}"/>
              </a:ext>
            </a:extLst>
          </p:cNvPr>
          <p:cNvSpPr txBox="1"/>
          <p:nvPr/>
        </p:nvSpPr>
        <p:spPr>
          <a:xfrm>
            <a:off x="6096000" y="529140"/>
            <a:ext cx="1832807" cy="369332"/>
          </a:xfrm>
          <a:prstGeom prst="rect">
            <a:avLst/>
          </a:prstGeom>
          <a:noFill/>
        </p:spPr>
        <p:txBody>
          <a:bodyPr wrap="square" rtlCol="0">
            <a:spAutoFit/>
          </a:bodyPr>
          <a:lstStyle/>
          <a:p>
            <a:pPr algn="ctr"/>
            <a:r>
              <a:rPr lang="en-US" b="1" dirty="0"/>
              <a:t>Air-writing</a:t>
            </a:r>
          </a:p>
        </p:txBody>
      </p:sp>
      <p:cxnSp>
        <p:nvCxnSpPr>
          <p:cNvPr id="18" name="Straight Arrow Connector 17">
            <a:extLst>
              <a:ext uri="{FF2B5EF4-FFF2-40B4-BE49-F238E27FC236}">
                <a16:creationId xmlns:a16="http://schemas.microsoft.com/office/drawing/2014/main" id="{C4845536-43EC-4F09-8B0F-3A1B32944A76}"/>
              </a:ext>
            </a:extLst>
          </p:cNvPr>
          <p:cNvCxnSpPr>
            <a:cxnSpLocks/>
          </p:cNvCxnSpPr>
          <p:nvPr/>
        </p:nvCxnSpPr>
        <p:spPr>
          <a:xfrm flipH="1">
            <a:off x="7837387" y="3554226"/>
            <a:ext cx="960384" cy="19305"/>
          </a:xfrm>
          <a:prstGeom prst="straightConnector1">
            <a:avLst/>
          </a:prstGeom>
          <a:ln w="76200">
            <a:solidFill>
              <a:srgbClr val="EB489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1EE2A95-991E-42BB-95AF-5A9CFC4836FC}"/>
              </a:ext>
            </a:extLst>
          </p:cNvPr>
          <p:cNvCxnSpPr>
            <a:cxnSpLocks/>
            <a:endCxn id="7" idx="2"/>
          </p:cNvCxnSpPr>
          <p:nvPr/>
        </p:nvCxnSpPr>
        <p:spPr>
          <a:xfrm flipV="1">
            <a:off x="5720292" y="5663473"/>
            <a:ext cx="0" cy="431478"/>
          </a:xfrm>
          <a:prstGeom prst="straightConnector1">
            <a:avLst/>
          </a:prstGeom>
          <a:ln w="76200">
            <a:solidFill>
              <a:srgbClr val="EB489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5ACB664-0E1F-4319-8F0B-2DBC4EA7E839}"/>
              </a:ext>
            </a:extLst>
          </p:cNvPr>
          <p:cNvCxnSpPr>
            <a:cxnSpLocks/>
          </p:cNvCxnSpPr>
          <p:nvPr/>
        </p:nvCxnSpPr>
        <p:spPr>
          <a:xfrm flipH="1">
            <a:off x="6232124" y="949269"/>
            <a:ext cx="772358" cy="685443"/>
          </a:xfrm>
          <a:prstGeom prst="straightConnector1">
            <a:avLst/>
          </a:prstGeom>
          <a:ln w="76200">
            <a:solidFill>
              <a:srgbClr val="EB489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36C434D-B669-4A9E-A66D-7CD91D292C4A}"/>
              </a:ext>
            </a:extLst>
          </p:cNvPr>
          <p:cNvCxnSpPr>
            <a:cxnSpLocks/>
          </p:cNvCxnSpPr>
          <p:nvPr/>
        </p:nvCxnSpPr>
        <p:spPr>
          <a:xfrm flipH="1" flipV="1">
            <a:off x="4350059" y="4313608"/>
            <a:ext cx="1065320" cy="1781343"/>
          </a:xfrm>
          <a:prstGeom prst="straightConnector1">
            <a:avLst/>
          </a:prstGeom>
          <a:ln w="76200">
            <a:solidFill>
              <a:srgbClr val="EB4894"/>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descr="A picture containing graphical user interface&#10;&#10;Description automatically generated">
            <a:extLst>
              <a:ext uri="{FF2B5EF4-FFF2-40B4-BE49-F238E27FC236}">
                <a16:creationId xmlns:a16="http://schemas.microsoft.com/office/drawing/2014/main" id="{861815B5-4AE3-4EF2-A0CA-3C9995729A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7358" y="4739085"/>
            <a:ext cx="1377297" cy="1940737"/>
          </a:xfrm>
          <a:prstGeom prst="rect">
            <a:avLst/>
          </a:prstGeom>
          <a:ln>
            <a:solidFill>
              <a:schemeClr val="tx1"/>
            </a:solidFill>
          </a:ln>
          <a:effectLst>
            <a:outerShdw blurRad="50800" dist="38100" dir="18900000" algn="bl" rotWithShape="0">
              <a:prstClr val="black">
                <a:alpha val="40000"/>
              </a:prstClr>
            </a:outerShdw>
          </a:effectLst>
        </p:spPr>
      </p:pic>
      <p:pic>
        <p:nvPicPr>
          <p:cNvPr id="39" name="Picture 38" descr="A picture containing furniture, seat, chair, dark&#10;&#10;Description automatically generated">
            <a:extLst>
              <a:ext uri="{FF2B5EF4-FFF2-40B4-BE49-F238E27FC236}">
                <a16:creationId xmlns:a16="http://schemas.microsoft.com/office/drawing/2014/main" id="{BB5B4DCF-4D03-45C0-BCC5-EB4028E0FC59}"/>
              </a:ext>
            </a:extLst>
          </p:cNvPr>
          <p:cNvPicPr>
            <a:picLocks noChangeAspect="1"/>
          </p:cNvPicPr>
          <p:nvPr/>
        </p:nvPicPr>
        <p:blipFill>
          <a:blip r:embed="rId11"/>
          <a:stretch>
            <a:fillRect/>
          </a:stretch>
        </p:blipFill>
        <p:spPr>
          <a:xfrm>
            <a:off x="8492529" y="2200660"/>
            <a:ext cx="4585760" cy="3844233"/>
          </a:xfrm>
          <a:prstGeom prst="rect">
            <a:avLst/>
          </a:prstGeom>
        </p:spPr>
      </p:pic>
      <p:grpSp>
        <p:nvGrpSpPr>
          <p:cNvPr id="40" name="Group 39">
            <a:extLst>
              <a:ext uri="{FF2B5EF4-FFF2-40B4-BE49-F238E27FC236}">
                <a16:creationId xmlns:a16="http://schemas.microsoft.com/office/drawing/2014/main" id="{16C1C616-3E1F-488D-8D5E-A5CA83A7783C}"/>
              </a:ext>
            </a:extLst>
          </p:cNvPr>
          <p:cNvGrpSpPr/>
          <p:nvPr/>
        </p:nvGrpSpPr>
        <p:grpSpPr>
          <a:xfrm>
            <a:off x="10332563" y="2811180"/>
            <a:ext cx="543597" cy="186115"/>
            <a:chOff x="7023060" y="1724060"/>
            <a:chExt cx="1078200" cy="301320"/>
          </a:xfrm>
        </p:grpSpPr>
        <mc:AlternateContent xmlns:mc="http://schemas.openxmlformats.org/markup-compatibility/2006" xmlns:p14="http://schemas.microsoft.com/office/powerpoint/2010/main">
          <mc:Choice Requires="p14">
            <p:contentPart p14:bwMode="auto" r:id="rId12">
              <p14:nvContentPartPr>
                <p14:cNvPr id="41" name="Ink 40">
                  <a:extLst>
                    <a:ext uri="{FF2B5EF4-FFF2-40B4-BE49-F238E27FC236}">
                      <a16:creationId xmlns:a16="http://schemas.microsoft.com/office/drawing/2014/main" id="{A4337EA4-B92A-475B-BA33-D1589184C170}"/>
                    </a:ext>
                  </a:extLst>
                </p14:cNvPr>
                <p14:cNvContentPartPr/>
                <p14:nvPr/>
              </p14:nvContentPartPr>
              <p14:xfrm>
                <a:off x="7023060" y="2017820"/>
                <a:ext cx="239040" cy="5400"/>
              </p14:xfrm>
            </p:contentPart>
          </mc:Choice>
          <mc:Fallback xmlns="">
            <p:pic>
              <p:nvPicPr>
                <p:cNvPr id="3" name="Ink 2">
                  <a:extLst>
                    <a:ext uri="{FF2B5EF4-FFF2-40B4-BE49-F238E27FC236}">
                      <a16:creationId xmlns:a16="http://schemas.microsoft.com/office/drawing/2014/main" id="{8FE379B9-1C8E-E444-A1BC-862DCC8331A3}"/>
                    </a:ext>
                  </a:extLst>
                </p:cNvPr>
                <p:cNvPicPr/>
                <p:nvPr/>
              </p:nvPicPr>
              <p:blipFill>
                <a:blip r:embed="rId13"/>
                <a:stretch>
                  <a:fillRect/>
                </a:stretch>
              </p:blipFill>
              <p:spPr>
                <a:xfrm>
                  <a:off x="7014420" y="2008820"/>
                  <a:ext cx="25668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2" name="Ink 41">
                  <a:extLst>
                    <a:ext uri="{FF2B5EF4-FFF2-40B4-BE49-F238E27FC236}">
                      <a16:creationId xmlns:a16="http://schemas.microsoft.com/office/drawing/2014/main" id="{18EB8E79-5A8F-4239-80C0-E819F843116D}"/>
                    </a:ext>
                  </a:extLst>
                </p14:cNvPr>
                <p14:cNvContentPartPr/>
                <p14:nvPr/>
              </p14:nvContentPartPr>
              <p14:xfrm>
                <a:off x="7379100" y="2018540"/>
                <a:ext cx="286200" cy="6840"/>
              </p14:xfrm>
            </p:contentPart>
          </mc:Choice>
          <mc:Fallback xmlns="">
            <p:pic>
              <p:nvPicPr>
                <p:cNvPr id="5" name="Ink 4">
                  <a:extLst>
                    <a:ext uri="{FF2B5EF4-FFF2-40B4-BE49-F238E27FC236}">
                      <a16:creationId xmlns:a16="http://schemas.microsoft.com/office/drawing/2014/main" id="{DABD6CCC-152A-154D-871C-AB5EB93BB51C}"/>
                    </a:ext>
                  </a:extLst>
                </p:cNvPr>
                <p:cNvPicPr/>
                <p:nvPr/>
              </p:nvPicPr>
              <p:blipFill>
                <a:blip r:embed="rId15"/>
                <a:stretch>
                  <a:fillRect/>
                </a:stretch>
              </p:blipFill>
              <p:spPr>
                <a:xfrm>
                  <a:off x="7370460" y="2009900"/>
                  <a:ext cx="30384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3" name="Ink 42">
                  <a:extLst>
                    <a:ext uri="{FF2B5EF4-FFF2-40B4-BE49-F238E27FC236}">
                      <a16:creationId xmlns:a16="http://schemas.microsoft.com/office/drawing/2014/main" id="{685166A0-CD0B-412D-B006-C76ED7A3F900}"/>
                    </a:ext>
                  </a:extLst>
                </p14:cNvPr>
                <p14:cNvContentPartPr/>
                <p14:nvPr/>
              </p14:nvContentPartPr>
              <p14:xfrm>
                <a:off x="7812180" y="2002340"/>
                <a:ext cx="289080" cy="7200"/>
              </p14:xfrm>
            </p:contentPart>
          </mc:Choice>
          <mc:Fallback xmlns="">
            <p:pic>
              <p:nvPicPr>
                <p:cNvPr id="9" name="Ink 8">
                  <a:extLst>
                    <a:ext uri="{FF2B5EF4-FFF2-40B4-BE49-F238E27FC236}">
                      <a16:creationId xmlns:a16="http://schemas.microsoft.com/office/drawing/2014/main" id="{925E8BF6-18FE-9144-8C98-D2182B6A76EA}"/>
                    </a:ext>
                  </a:extLst>
                </p:cNvPr>
                <p:cNvPicPr/>
                <p:nvPr/>
              </p:nvPicPr>
              <p:blipFill>
                <a:blip r:embed="rId17"/>
                <a:stretch>
                  <a:fillRect/>
                </a:stretch>
              </p:blipFill>
              <p:spPr>
                <a:xfrm>
                  <a:off x="7803540" y="1993700"/>
                  <a:ext cx="30672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 name="Ink 43">
                  <a:extLst>
                    <a:ext uri="{FF2B5EF4-FFF2-40B4-BE49-F238E27FC236}">
                      <a16:creationId xmlns:a16="http://schemas.microsoft.com/office/drawing/2014/main" id="{85A3DF56-52F8-4284-8525-5583E285766D}"/>
                    </a:ext>
                  </a:extLst>
                </p14:cNvPr>
                <p14:cNvContentPartPr/>
                <p14:nvPr/>
              </p14:nvContentPartPr>
              <p14:xfrm>
                <a:off x="7054740" y="1724060"/>
                <a:ext cx="151200" cy="277200"/>
              </p14:xfrm>
            </p:contentPart>
          </mc:Choice>
          <mc:Fallback xmlns="">
            <p:pic>
              <p:nvPicPr>
                <p:cNvPr id="12" name="Ink 11">
                  <a:extLst>
                    <a:ext uri="{FF2B5EF4-FFF2-40B4-BE49-F238E27FC236}">
                      <a16:creationId xmlns:a16="http://schemas.microsoft.com/office/drawing/2014/main" id="{F4D6FF0E-FAB4-D840-97C2-23EFAFB942F9}"/>
                    </a:ext>
                  </a:extLst>
                </p:cNvPr>
                <p:cNvPicPr/>
                <p:nvPr/>
              </p:nvPicPr>
              <p:blipFill>
                <a:blip r:embed="rId19"/>
                <a:stretch>
                  <a:fillRect/>
                </a:stretch>
              </p:blipFill>
              <p:spPr>
                <a:xfrm>
                  <a:off x="7045740" y="1715420"/>
                  <a:ext cx="168840" cy="294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45" name="Ink 44">
                <a:extLst>
                  <a:ext uri="{FF2B5EF4-FFF2-40B4-BE49-F238E27FC236}">
                    <a16:creationId xmlns:a16="http://schemas.microsoft.com/office/drawing/2014/main" id="{09F30084-8972-442E-8D7B-9B36F8C272C0}"/>
                  </a:ext>
                </a:extLst>
              </p14:cNvPr>
              <p14:cNvContentPartPr/>
              <p14:nvPr/>
            </p14:nvContentPartPr>
            <p14:xfrm>
              <a:off x="10561355" y="2897633"/>
              <a:ext cx="45719" cy="77381"/>
            </p14:xfrm>
          </p:contentPart>
        </mc:Choice>
        <mc:Fallback xmlns="">
          <p:pic>
            <p:nvPicPr>
              <p:cNvPr id="45" name="Ink 44">
                <a:extLst>
                  <a:ext uri="{FF2B5EF4-FFF2-40B4-BE49-F238E27FC236}">
                    <a16:creationId xmlns:a16="http://schemas.microsoft.com/office/drawing/2014/main" id="{09F30084-8972-442E-8D7B-9B36F8C272C0}"/>
                  </a:ext>
                </a:extLst>
              </p:cNvPr>
              <p:cNvPicPr/>
              <p:nvPr/>
            </p:nvPicPr>
            <p:blipFill>
              <a:blip r:embed="rId21"/>
              <a:stretch>
                <a:fillRect/>
              </a:stretch>
            </p:blipFill>
            <p:spPr>
              <a:xfrm>
                <a:off x="10552284" y="2888635"/>
                <a:ext cx="63499" cy="95017"/>
              </a:xfrm>
              <a:prstGeom prst="rect">
                <a:avLst/>
              </a:prstGeom>
            </p:spPr>
          </p:pic>
        </mc:Fallback>
      </mc:AlternateContent>
      <p:grpSp>
        <p:nvGrpSpPr>
          <p:cNvPr id="46" name="Group 45">
            <a:extLst>
              <a:ext uri="{FF2B5EF4-FFF2-40B4-BE49-F238E27FC236}">
                <a16:creationId xmlns:a16="http://schemas.microsoft.com/office/drawing/2014/main" id="{A21C6815-69E7-4455-A261-9CF43A9BA822}"/>
              </a:ext>
            </a:extLst>
          </p:cNvPr>
          <p:cNvGrpSpPr/>
          <p:nvPr/>
        </p:nvGrpSpPr>
        <p:grpSpPr>
          <a:xfrm>
            <a:off x="10785409" y="2761260"/>
            <a:ext cx="90751" cy="185226"/>
            <a:chOff x="7866900" y="1694900"/>
            <a:chExt cx="180000" cy="299880"/>
          </a:xfrm>
        </p:grpSpPr>
        <mc:AlternateContent xmlns:mc="http://schemas.openxmlformats.org/markup-compatibility/2006" xmlns:p14="http://schemas.microsoft.com/office/powerpoint/2010/main">
          <mc:Choice Requires="p14">
            <p:contentPart p14:bwMode="auto" r:id="rId22">
              <p14:nvContentPartPr>
                <p14:cNvPr id="47" name="Ink 46">
                  <a:extLst>
                    <a:ext uri="{FF2B5EF4-FFF2-40B4-BE49-F238E27FC236}">
                      <a16:creationId xmlns:a16="http://schemas.microsoft.com/office/drawing/2014/main" id="{4F3F5BCD-9979-474E-BC62-CC747C5A68C6}"/>
                    </a:ext>
                  </a:extLst>
                </p14:cNvPr>
                <p14:cNvContentPartPr/>
                <p14:nvPr/>
              </p14:nvContentPartPr>
              <p14:xfrm>
                <a:off x="7866900" y="1705700"/>
                <a:ext cx="46080" cy="289080"/>
              </p14:xfrm>
            </p:contentPart>
          </mc:Choice>
          <mc:Fallback xmlns="">
            <p:pic>
              <p:nvPicPr>
                <p:cNvPr id="16" name="Ink 15">
                  <a:extLst>
                    <a:ext uri="{FF2B5EF4-FFF2-40B4-BE49-F238E27FC236}">
                      <a16:creationId xmlns:a16="http://schemas.microsoft.com/office/drawing/2014/main" id="{7D8216A1-B830-F548-821A-190458182782}"/>
                    </a:ext>
                  </a:extLst>
                </p:cNvPr>
                <p:cNvPicPr/>
                <p:nvPr/>
              </p:nvPicPr>
              <p:blipFill>
                <a:blip r:embed="rId24"/>
                <a:stretch>
                  <a:fillRect/>
                </a:stretch>
              </p:blipFill>
              <p:spPr>
                <a:xfrm>
                  <a:off x="7858260" y="1697060"/>
                  <a:ext cx="6372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8" name="Ink 47">
                  <a:extLst>
                    <a:ext uri="{FF2B5EF4-FFF2-40B4-BE49-F238E27FC236}">
                      <a16:creationId xmlns:a16="http://schemas.microsoft.com/office/drawing/2014/main" id="{E1406E2A-C5B1-4B9C-B7BD-7C129708DC4F}"/>
                    </a:ext>
                  </a:extLst>
                </p14:cNvPr>
                <p14:cNvContentPartPr/>
                <p14:nvPr/>
              </p14:nvContentPartPr>
              <p14:xfrm>
                <a:off x="7993620" y="1694900"/>
                <a:ext cx="53280" cy="284760"/>
              </p14:xfrm>
            </p:contentPart>
          </mc:Choice>
          <mc:Fallback xmlns="">
            <p:pic>
              <p:nvPicPr>
                <p:cNvPr id="17" name="Ink 16">
                  <a:extLst>
                    <a:ext uri="{FF2B5EF4-FFF2-40B4-BE49-F238E27FC236}">
                      <a16:creationId xmlns:a16="http://schemas.microsoft.com/office/drawing/2014/main" id="{C87EB7EF-33D7-7045-88D2-13856BAC2D85}"/>
                    </a:ext>
                  </a:extLst>
                </p:cNvPr>
                <p:cNvPicPr/>
                <p:nvPr/>
              </p:nvPicPr>
              <p:blipFill>
                <a:blip r:embed="rId26"/>
                <a:stretch>
                  <a:fillRect/>
                </a:stretch>
              </p:blipFill>
              <p:spPr>
                <a:xfrm>
                  <a:off x="7984980" y="1686260"/>
                  <a:ext cx="70920" cy="302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49" name="Ink 48">
                <a:extLst>
                  <a:ext uri="{FF2B5EF4-FFF2-40B4-BE49-F238E27FC236}">
                    <a16:creationId xmlns:a16="http://schemas.microsoft.com/office/drawing/2014/main" id="{234D0A20-D18A-442A-8BFC-A47C71F9D1F2}"/>
                  </a:ext>
                </a:extLst>
              </p14:cNvPr>
              <p14:cNvContentPartPr/>
              <p14:nvPr/>
            </p14:nvContentPartPr>
            <p14:xfrm>
              <a:off x="11046616" y="2858814"/>
              <a:ext cx="105271" cy="79383"/>
            </p14:xfrm>
          </p:contentPart>
        </mc:Choice>
        <mc:Fallback xmlns="">
          <p:pic>
            <p:nvPicPr>
              <p:cNvPr id="49" name="Ink 48">
                <a:extLst>
                  <a:ext uri="{FF2B5EF4-FFF2-40B4-BE49-F238E27FC236}">
                    <a16:creationId xmlns:a16="http://schemas.microsoft.com/office/drawing/2014/main" id="{234D0A20-D18A-442A-8BFC-A47C71F9D1F2}"/>
                  </a:ext>
                </a:extLst>
              </p:cNvPr>
              <p:cNvPicPr/>
              <p:nvPr/>
            </p:nvPicPr>
            <p:blipFill>
              <a:blip r:embed="rId28"/>
              <a:stretch>
                <a:fillRect/>
              </a:stretch>
            </p:blipFill>
            <p:spPr>
              <a:xfrm>
                <a:off x="11037634" y="2849793"/>
                <a:ext cx="122876" cy="97064"/>
              </a:xfrm>
              <a:prstGeom prst="rect">
                <a:avLst/>
              </a:prstGeom>
            </p:spPr>
          </p:pic>
        </mc:Fallback>
      </mc:AlternateContent>
      <p:grpSp>
        <p:nvGrpSpPr>
          <p:cNvPr id="56" name="Group 55">
            <a:extLst>
              <a:ext uri="{FF2B5EF4-FFF2-40B4-BE49-F238E27FC236}">
                <a16:creationId xmlns:a16="http://schemas.microsoft.com/office/drawing/2014/main" id="{4246D2C9-488C-4423-A4ED-4B7666EA2E29}"/>
              </a:ext>
            </a:extLst>
          </p:cNvPr>
          <p:cNvGrpSpPr/>
          <p:nvPr/>
        </p:nvGrpSpPr>
        <p:grpSpPr>
          <a:xfrm>
            <a:off x="10260182" y="3389816"/>
            <a:ext cx="281146" cy="131415"/>
            <a:chOff x="7013340" y="3024740"/>
            <a:chExt cx="557640" cy="212760"/>
          </a:xfrm>
        </p:grpSpPr>
        <mc:AlternateContent xmlns:mc="http://schemas.openxmlformats.org/markup-compatibility/2006" xmlns:p14="http://schemas.microsoft.com/office/powerpoint/2010/main">
          <mc:Choice Requires="p14">
            <p:contentPart p14:bwMode="auto" r:id="rId29">
              <p14:nvContentPartPr>
                <p14:cNvPr id="57" name="Ink 56">
                  <a:extLst>
                    <a:ext uri="{FF2B5EF4-FFF2-40B4-BE49-F238E27FC236}">
                      <a16:creationId xmlns:a16="http://schemas.microsoft.com/office/drawing/2014/main" id="{846DDE1A-3DEF-497C-B5C4-01331928FA93}"/>
                    </a:ext>
                  </a:extLst>
                </p14:cNvPr>
                <p14:cNvContentPartPr/>
                <p14:nvPr/>
              </p14:nvContentPartPr>
              <p14:xfrm>
                <a:off x="7099740" y="3024740"/>
                <a:ext cx="28440" cy="187920"/>
              </p14:xfrm>
            </p:contentPart>
          </mc:Choice>
          <mc:Fallback xmlns="">
            <p:pic>
              <p:nvPicPr>
                <p:cNvPr id="30" name="Ink 29">
                  <a:extLst>
                    <a:ext uri="{FF2B5EF4-FFF2-40B4-BE49-F238E27FC236}">
                      <a16:creationId xmlns:a16="http://schemas.microsoft.com/office/drawing/2014/main" id="{0812F933-0543-8245-8B8E-C66FD57AE49D}"/>
                    </a:ext>
                  </a:extLst>
                </p:cNvPr>
                <p:cNvPicPr/>
                <p:nvPr/>
              </p:nvPicPr>
              <p:blipFill>
                <a:blip r:embed="rId46"/>
                <a:stretch>
                  <a:fillRect/>
                </a:stretch>
              </p:blipFill>
              <p:spPr>
                <a:xfrm>
                  <a:off x="7090740" y="3016100"/>
                  <a:ext cx="4608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8" name="Ink 57">
                  <a:extLst>
                    <a:ext uri="{FF2B5EF4-FFF2-40B4-BE49-F238E27FC236}">
                      <a16:creationId xmlns:a16="http://schemas.microsoft.com/office/drawing/2014/main" id="{F209D97C-9459-4D56-9075-28D81DBCD9C8}"/>
                    </a:ext>
                  </a:extLst>
                </p14:cNvPr>
                <p14:cNvContentPartPr/>
                <p14:nvPr/>
              </p14:nvContentPartPr>
              <p14:xfrm>
                <a:off x="7013340" y="3050660"/>
                <a:ext cx="174960" cy="10440"/>
              </p14:xfrm>
            </p:contentPart>
          </mc:Choice>
          <mc:Fallback xmlns="">
            <p:pic>
              <p:nvPicPr>
                <p:cNvPr id="31" name="Ink 30">
                  <a:extLst>
                    <a:ext uri="{FF2B5EF4-FFF2-40B4-BE49-F238E27FC236}">
                      <a16:creationId xmlns:a16="http://schemas.microsoft.com/office/drawing/2014/main" id="{09E17158-EB60-5540-8B7A-43829451CC04}"/>
                    </a:ext>
                  </a:extLst>
                </p:cNvPr>
                <p:cNvPicPr/>
                <p:nvPr/>
              </p:nvPicPr>
              <p:blipFill>
                <a:blip r:embed="rId48"/>
                <a:stretch>
                  <a:fillRect/>
                </a:stretch>
              </p:blipFill>
              <p:spPr>
                <a:xfrm>
                  <a:off x="7004700" y="3041660"/>
                  <a:ext cx="19260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9" name="Ink 58">
                  <a:extLst>
                    <a:ext uri="{FF2B5EF4-FFF2-40B4-BE49-F238E27FC236}">
                      <a16:creationId xmlns:a16="http://schemas.microsoft.com/office/drawing/2014/main" id="{7B84448D-0AE0-4AC6-A1BF-101482538303}"/>
                    </a:ext>
                  </a:extLst>
                </p14:cNvPr>
                <p14:cNvContentPartPr/>
                <p14:nvPr/>
              </p14:nvContentPartPr>
              <p14:xfrm>
                <a:off x="7254900" y="3026900"/>
                <a:ext cx="162360" cy="210600"/>
              </p14:xfrm>
            </p:contentPart>
          </mc:Choice>
          <mc:Fallback xmlns="">
            <p:pic>
              <p:nvPicPr>
                <p:cNvPr id="33" name="Ink 32">
                  <a:extLst>
                    <a:ext uri="{FF2B5EF4-FFF2-40B4-BE49-F238E27FC236}">
                      <a16:creationId xmlns:a16="http://schemas.microsoft.com/office/drawing/2014/main" id="{C6EA75AB-73FB-7B49-9746-E26A23AF2A28}"/>
                    </a:ext>
                  </a:extLst>
                </p:cNvPr>
                <p:cNvPicPr/>
                <p:nvPr/>
              </p:nvPicPr>
              <p:blipFill>
                <a:blip r:embed="rId50"/>
                <a:stretch>
                  <a:fillRect/>
                </a:stretch>
              </p:blipFill>
              <p:spPr>
                <a:xfrm>
                  <a:off x="7245900" y="3017900"/>
                  <a:ext cx="18000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0" name="Ink 59">
                  <a:extLst>
                    <a:ext uri="{FF2B5EF4-FFF2-40B4-BE49-F238E27FC236}">
                      <a16:creationId xmlns:a16="http://schemas.microsoft.com/office/drawing/2014/main" id="{2CFC0594-0B97-45E2-9F59-0166328B0D6B}"/>
                    </a:ext>
                  </a:extLst>
                </p14:cNvPr>
                <p14:cNvContentPartPr/>
                <p14:nvPr/>
              </p14:nvContentPartPr>
              <p14:xfrm>
                <a:off x="7465860" y="3101780"/>
                <a:ext cx="105120" cy="100080"/>
              </p14:xfrm>
            </p:contentPart>
          </mc:Choice>
          <mc:Fallback xmlns="">
            <p:pic>
              <p:nvPicPr>
                <p:cNvPr id="34" name="Ink 33">
                  <a:extLst>
                    <a:ext uri="{FF2B5EF4-FFF2-40B4-BE49-F238E27FC236}">
                      <a16:creationId xmlns:a16="http://schemas.microsoft.com/office/drawing/2014/main" id="{D603F72B-B690-5B4D-9793-5BF6BA0432E2}"/>
                    </a:ext>
                  </a:extLst>
                </p:cNvPr>
                <p:cNvPicPr/>
                <p:nvPr/>
              </p:nvPicPr>
              <p:blipFill>
                <a:blip r:embed="rId52"/>
                <a:stretch>
                  <a:fillRect/>
                </a:stretch>
              </p:blipFill>
              <p:spPr>
                <a:xfrm>
                  <a:off x="7457220" y="3092780"/>
                  <a:ext cx="122760" cy="117720"/>
                </a:xfrm>
                <a:prstGeom prst="rect">
                  <a:avLst/>
                </a:prstGeom>
              </p:spPr>
            </p:pic>
          </mc:Fallback>
        </mc:AlternateContent>
      </p:grpSp>
      <p:grpSp>
        <p:nvGrpSpPr>
          <p:cNvPr id="61" name="Group 60">
            <a:extLst>
              <a:ext uri="{FF2B5EF4-FFF2-40B4-BE49-F238E27FC236}">
                <a16:creationId xmlns:a16="http://schemas.microsoft.com/office/drawing/2014/main" id="{EDD964A9-FF70-4D9A-A5F9-8582C2AA1C8E}"/>
              </a:ext>
            </a:extLst>
          </p:cNvPr>
          <p:cNvGrpSpPr/>
          <p:nvPr/>
        </p:nvGrpSpPr>
        <p:grpSpPr>
          <a:xfrm>
            <a:off x="10664892" y="3326332"/>
            <a:ext cx="276790" cy="243040"/>
            <a:chOff x="7779420" y="2905940"/>
            <a:chExt cx="549000" cy="393480"/>
          </a:xfrm>
        </p:grpSpPr>
        <mc:AlternateContent xmlns:mc="http://schemas.openxmlformats.org/markup-compatibility/2006" xmlns:p14="http://schemas.microsoft.com/office/powerpoint/2010/main">
          <mc:Choice Requires="p14">
            <p:contentPart p14:bwMode="auto" r:id="rId53">
              <p14:nvContentPartPr>
                <p14:cNvPr id="62" name="Ink 61">
                  <a:extLst>
                    <a:ext uri="{FF2B5EF4-FFF2-40B4-BE49-F238E27FC236}">
                      <a16:creationId xmlns:a16="http://schemas.microsoft.com/office/drawing/2014/main" id="{739BADD4-E614-4A67-BFDC-D3DF16810AED}"/>
                    </a:ext>
                  </a:extLst>
                </p14:cNvPr>
                <p14:cNvContentPartPr/>
                <p14:nvPr/>
              </p14:nvContentPartPr>
              <p14:xfrm>
                <a:off x="7779420" y="3070820"/>
                <a:ext cx="136800" cy="228600"/>
              </p14:xfrm>
            </p:contentPart>
          </mc:Choice>
          <mc:Fallback xmlns="">
            <p:pic>
              <p:nvPicPr>
                <p:cNvPr id="35" name="Ink 34">
                  <a:extLst>
                    <a:ext uri="{FF2B5EF4-FFF2-40B4-BE49-F238E27FC236}">
                      <a16:creationId xmlns:a16="http://schemas.microsoft.com/office/drawing/2014/main" id="{98D988C3-8862-694A-A7EE-BE609DDACD13}"/>
                    </a:ext>
                  </a:extLst>
                </p:cNvPr>
                <p:cNvPicPr/>
                <p:nvPr/>
              </p:nvPicPr>
              <p:blipFill>
                <a:blip r:embed="rId54"/>
                <a:stretch>
                  <a:fillRect/>
                </a:stretch>
              </p:blipFill>
              <p:spPr>
                <a:xfrm>
                  <a:off x="7770420" y="3062180"/>
                  <a:ext cx="15444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3" name="Ink 62">
                  <a:extLst>
                    <a:ext uri="{FF2B5EF4-FFF2-40B4-BE49-F238E27FC236}">
                      <a16:creationId xmlns:a16="http://schemas.microsoft.com/office/drawing/2014/main" id="{D088E89D-4B88-4FC1-BBE0-F9DA46B66B4C}"/>
                    </a:ext>
                  </a:extLst>
                </p14:cNvPr>
                <p14:cNvContentPartPr/>
                <p14:nvPr/>
              </p14:nvContentPartPr>
              <p14:xfrm>
                <a:off x="7982820" y="3065060"/>
                <a:ext cx="116280" cy="74880"/>
              </p14:xfrm>
            </p:contentPart>
          </mc:Choice>
          <mc:Fallback xmlns="">
            <p:pic>
              <p:nvPicPr>
                <p:cNvPr id="37" name="Ink 36">
                  <a:extLst>
                    <a:ext uri="{FF2B5EF4-FFF2-40B4-BE49-F238E27FC236}">
                      <a16:creationId xmlns:a16="http://schemas.microsoft.com/office/drawing/2014/main" id="{918B3531-7F5B-A443-987A-180C889BD5B8}"/>
                    </a:ext>
                  </a:extLst>
                </p:cNvPr>
                <p:cNvPicPr/>
                <p:nvPr/>
              </p:nvPicPr>
              <p:blipFill>
                <a:blip r:embed="rId56"/>
                <a:stretch>
                  <a:fillRect/>
                </a:stretch>
              </p:blipFill>
              <p:spPr>
                <a:xfrm>
                  <a:off x="7973820" y="3056420"/>
                  <a:ext cx="1339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4" name="Ink 63">
                  <a:extLst>
                    <a:ext uri="{FF2B5EF4-FFF2-40B4-BE49-F238E27FC236}">
                      <a16:creationId xmlns:a16="http://schemas.microsoft.com/office/drawing/2014/main" id="{BDDF44AC-2A8D-4FF7-989F-98CB384426E6}"/>
                    </a:ext>
                  </a:extLst>
                </p14:cNvPr>
                <p14:cNvContentPartPr/>
                <p14:nvPr/>
              </p14:nvContentPartPr>
              <p14:xfrm>
                <a:off x="8154180" y="2905940"/>
                <a:ext cx="54360" cy="235080"/>
              </p14:xfrm>
            </p:contentPart>
          </mc:Choice>
          <mc:Fallback xmlns="">
            <p:pic>
              <p:nvPicPr>
                <p:cNvPr id="39" name="Ink 38">
                  <a:extLst>
                    <a:ext uri="{FF2B5EF4-FFF2-40B4-BE49-F238E27FC236}">
                      <a16:creationId xmlns:a16="http://schemas.microsoft.com/office/drawing/2014/main" id="{18036A4F-D54A-5447-B972-3640BFD554E5}"/>
                    </a:ext>
                  </a:extLst>
                </p:cNvPr>
                <p:cNvPicPr/>
                <p:nvPr/>
              </p:nvPicPr>
              <p:blipFill>
                <a:blip r:embed="rId58"/>
                <a:stretch>
                  <a:fillRect/>
                </a:stretch>
              </p:blipFill>
              <p:spPr>
                <a:xfrm>
                  <a:off x="8145540" y="2896940"/>
                  <a:ext cx="720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5" name="Ink 64">
                  <a:extLst>
                    <a:ext uri="{FF2B5EF4-FFF2-40B4-BE49-F238E27FC236}">
                      <a16:creationId xmlns:a16="http://schemas.microsoft.com/office/drawing/2014/main" id="{6D9DB6F4-BE19-4419-80D1-B010B1C30EE3}"/>
                    </a:ext>
                  </a:extLst>
                </p14:cNvPr>
                <p14:cNvContentPartPr/>
                <p14:nvPr/>
              </p14:nvContentPartPr>
              <p14:xfrm>
                <a:off x="8270820" y="2908460"/>
                <a:ext cx="57600" cy="228960"/>
              </p14:xfrm>
            </p:contentPart>
          </mc:Choice>
          <mc:Fallback xmlns="">
            <p:pic>
              <p:nvPicPr>
                <p:cNvPr id="41" name="Ink 40">
                  <a:extLst>
                    <a:ext uri="{FF2B5EF4-FFF2-40B4-BE49-F238E27FC236}">
                      <a16:creationId xmlns:a16="http://schemas.microsoft.com/office/drawing/2014/main" id="{1D561392-28E0-3E4D-9943-1455754310E8}"/>
                    </a:ext>
                  </a:extLst>
                </p:cNvPr>
                <p:cNvPicPr/>
                <p:nvPr/>
              </p:nvPicPr>
              <p:blipFill>
                <a:blip r:embed="rId60"/>
                <a:stretch>
                  <a:fillRect/>
                </a:stretch>
              </p:blipFill>
              <p:spPr>
                <a:xfrm>
                  <a:off x="8262180" y="2899820"/>
                  <a:ext cx="75240" cy="246600"/>
                </a:xfrm>
                <a:prstGeom prst="rect">
                  <a:avLst/>
                </a:prstGeom>
              </p:spPr>
            </p:pic>
          </mc:Fallback>
        </mc:AlternateContent>
      </p:grpSp>
      <p:grpSp>
        <p:nvGrpSpPr>
          <p:cNvPr id="66" name="Group 65">
            <a:extLst>
              <a:ext uri="{FF2B5EF4-FFF2-40B4-BE49-F238E27FC236}">
                <a16:creationId xmlns:a16="http://schemas.microsoft.com/office/drawing/2014/main" id="{E795E144-4D96-43A5-8333-A4B0733260AF}"/>
              </a:ext>
            </a:extLst>
          </p:cNvPr>
          <p:cNvGrpSpPr/>
          <p:nvPr/>
        </p:nvGrpSpPr>
        <p:grpSpPr>
          <a:xfrm>
            <a:off x="10303428" y="3617371"/>
            <a:ext cx="222702" cy="148537"/>
            <a:chOff x="7071660" y="3317420"/>
            <a:chExt cx="441720" cy="240480"/>
          </a:xfrm>
        </p:grpSpPr>
        <mc:AlternateContent xmlns:mc="http://schemas.openxmlformats.org/markup-compatibility/2006" xmlns:p14="http://schemas.microsoft.com/office/powerpoint/2010/main">
          <mc:Choice Requires="p14">
            <p:contentPart p14:bwMode="auto" r:id="rId61">
              <p14:nvContentPartPr>
                <p14:cNvPr id="67" name="Ink 66">
                  <a:extLst>
                    <a:ext uri="{FF2B5EF4-FFF2-40B4-BE49-F238E27FC236}">
                      <a16:creationId xmlns:a16="http://schemas.microsoft.com/office/drawing/2014/main" id="{7D69E6A8-AC1D-4906-90AB-13E6E0A0A1C0}"/>
                    </a:ext>
                  </a:extLst>
                </p14:cNvPr>
                <p14:cNvContentPartPr/>
                <p14:nvPr/>
              </p14:nvContentPartPr>
              <p14:xfrm>
                <a:off x="7071660" y="3431180"/>
                <a:ext cx="82080" cy="117360"/>
              </p14:xfrm>
            </p:contentPart>
          </mc:Choice>
          <mc:Fallback xmlns="">
            <p:pic>
              <p:nvPicPr>
                <p:cNvPr id="43" name="Ink 42">
                  <a:extLst>
                    <a:ext uri="{FF2B5EF4-FFF2-40B4-BE49-F238E27FC236}">
                      <a16:creationId xmlns:a16="http://schemas.microsoft.com/office/drawing/2014/main" id="{886C802F-5D74-3141-AFD6-1B2CC628F511}"/>
                    </a:ext>
                  </a:extLst>
                </p:cNvPr>
                <p:cNvPicPr/>
                <p:nvPr/>
              </p:nvPicPr>
              <p:blipFill>
                <a:blip r:embed="rId62"/>
                <a:stretch>
                  <a:fillRect/>
                </a:stretch>
              </p:blipFill>
              <p:spPr>
                <a:xfrm>
                  <a:off x="7062660" y="3422180"/>
                  <a:ext cx="9972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8" name="Ink 67">
                  <a:extLst>
                    <a:ext uri="{FF2B5EF4-FFF2-40B4-BE49-F238E27FC236}">
                      <a16:creationId xmlns:a16="http://schemas.microsoft.com/office/drawing/2014/main" id="{2F951DF8-CC7F-4298-95F8-2A8F58FC3780}"/>
                    </a:ext>
                  </a:extLst>
                </p14:cNvPr>
                <p14:cNvContentPartPr/>
                <p14:nvPr/>
              </p14:nvContentPartPr>
              <p14:xfrm>
                <a:off x="7217820" y="3457820"/>
                <a:ext cx="171720" cy="100080"/>
              </p14:xfrm>
            </p:contentPart>
          </mc:Choice>
          <mc:Fallback xmlns="">
            <p:pic>
              <p:nvPicPr>
                <p:cNvPr id="44" name="Ink 43">
                  <a:extLst>
                    <a:ext uri="{FF2B5EF4-FFF2-40B4-BE49-F238E27FC236}">
                      <a16:creationId xmlns:a16="http://schemas.microsoft.com/office/drawing/2014/main" id="{539E0EFE-EBA0-4E44-B20A-8F98282799DA}"/>
                    </a:ext>
                  </a:extLst>
                </p:cNvPr>
                <p:cNvPicPr/>
                <p:nvPr/>
              </p:nvPicPr>
              <p:blipFill>
                <a:blip r:embed="rId64"/>
                <a:stretch>
                  <a:fillRect/>
                </a:stretch>
              </p:blipFill>
              <p:spPr>
                <a:xfrm>
                  <a:off x="7208820" y="3449180"/>
                  <a:ext cx="18936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9" name="Ink 68">
                  <a:extLst>
                    <a:ext uri="{FF2B5EF4-FFF2-40B4-BE49-F238E27FC236}">
                      <a16:creationId xmlns:a16="http://schemas.microsoft.com/office/drawing/2014/main" id="{22CB2D27-7C8F-43D6-8DCB-04ADA678788C}"/>
                    </a:ext>
                  </a:extLst>
                </p14:cNvPr>
                <p14:cNvContentPartPr/>
                <p14:nvPr/>
              </p14:nvContentPartPr>
              <p14:xfrm>
                <a:off x="7428060" y="3317420"/>
                <a:ext cx="85320" cy="228240"/>
              </p14:xfrm>
            </p:contentPart>
          </mc:Choice>
          <mc:Fallback xmlns="">
            <p:pic>
              <p:nvPicPr>
                <p:cNvPr id="45" name="Ink 44">
                  <a:extLst>
                    <a:ext uri="{FF2B5EF4-FFF2-40B4-BE49-F238E27FC236}">
                      <a16:creationId xmlns:a16="http://schemas.microsoft.com/office/drawing/2014/main" id="{B0A50BFB-D1BF-7941-BD3E-C42F237D21AE}"/>
                    </a:ext>
                  </a:extLst>
                </p:cNvPr>
                <p:cNvPicPr/>
                <p:nvPr/>
              </p:nvPicPr>
              <p:blipFill>
                <a:blip r:embed="rId66"/>
                <a:stretch>
                  <a:fillRect/>
                </a:stretch>
              </p:blipFill>
              <p:spPr>
                <a:xfrm>
                  <a:off x="7419060" y="3308420"/>
                  <a:ext cx="10296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0" name="Ink 69">
                  <a:extLst>
                    <a:ext uri="{FF2B5EF4-FFF2-40B4-BE49-F238E27FC236}">
                      <a16:creationId xmlns:a16="http://schemas.microsoft.com/office/drawing/2014/main" id="{FA9AE7AA-D97F-48C9-BF72-7AF4D9BB20CD}"/>
                    </a:ext>
                  </a:extLst>
                </p14:cNvPr>
                <p14:cNvContentPartPr/>
                <p14:nvPr/>
              </p14:nvContentPartPr>
              <p14:xfrm>
                <a:off x="7398540" y="3435860"/>
                <a:ext cx="113040" cy="9360"/>
              </p14:xfrm>
            </p:contentPart>
          </mc:Choice>
          <mc:Fallback xmlns="">
            <p:pic>
              <p:nvPicPr>
                <p:cNvPr id="46" name="Ink 45">
                  <a:extLst>
                    <a:ext uri="{FF2B5EF4-FFF2-40B4-BE49-F238E27FC236}">
                      <a16:creationId xmlns:a16="http://schemas.microsoft.com/office/drawing/2014/main" id="{98402932-FD57-4D49-BB71-DCCE83FD67C1}"/>
                    </a:ext>
                  </a:extLst>
                </p:cNvPr>
                <p:cNvPicPr/>
                <p:nvPr/>
              </p:nvPicPr>
              <p:blipFill>
                <a:blip r:embed="rId68"/>
                <a:stretch>
                  <a:fillRect/>
                </a:stretch>
              </p:blipFill>
              <p:spPr>
                <a:xfrm>
                  <a:off x="7389540" y="3427220"/>
                  <a:ext cx="130680" cy="27000"/>
                </a:xfrm>
                <a:prstGeom prst="rect">
                  <a:avLst/>
                </a:prstGeom>
              </p:spPr>
            </p:pic>
          </mc:Fallback>
        </mc:AlternateContent>
      </p:grpSp>
      <p:grpSp>
        <p:nvGrpSpPr>
          <p:cNvPr id="71" name="Group 70">
            <a:extLst>
              <a:ext uri="{FF2B5EF4-FFF2-40B4-BE49-F238E27FC236}">
                <a16:creationId xmlns:a16="http://schemas.microsoft.com/office/drawing/2014/main" id="{DF341114-02A8-4365-87EB-A72E201B58A0}"/>
              </a:ext>
            </a:extLst>
          </p:cNvPr>
          <p:cNvGrpSpPr/>
          <p:nvPr/>
        </p:nvGrpSpPr>
        <p:grpSpPr>
          <a:xfrm>
            <a:off x="10682422" y="3704092"/>
            <a:ext cx="155184" cy="58703"/>
            <a:chOff x="7741980" y="3438380"/>
            <a:chExt cx="307800" cy="95040"/>
          </a:xfrm>
        </p:grpSpPr>
        <mc:AlternateContent xmlns:mc="http://schemas.openxmlformats.org/markup-compatibility/2006" xmlns:p14="http://schemas.microsoft.com/office/powerpoint/2010/main">
          <mc:Choice Requires="p14">
            <p:contentPart p14:bwMode="auto" r:id="rId69">
              <p14:nvContentPartPr>
                <p14:cNvPr id="72" name="Ink 71">
                  <a:extLst>
                    <a:ext uri="{FF2B5EF4-FFF2-40B4-BE49-F238E27FC236}">
                      <a16:creationId xmlns:a16="http://schemas.microsoft.com/office/drawing/2014/main" id="{83CEC0D1-258E-4299-9A56-3BAB4BD26F96}"/>
                    </a:ext>
                  </a:extLst>
                </p14:cNvPr>
                <p14:cNvContentPartPr/>
                <p14:nvPr/>
              </p14:nvContentPartPr>
              <p14:xfrm>
                <a:off x="7741980" y="3455660"/>
                <a:ext cx="111960" cy="73440"/>
              </p14:xfrm>
            </p:contentPart>
          </mc:Choice>
          <mc:Fallback xmlns="">
            <p:pic>
              <p:nvPicPr>
                <p:cNvPr id="47" name="Ink 46">
                  <a:extLst>
                    <a:ext uri="{FF2B5EF4-FFF2-40B4-BE49-F238E27FC236}">
                      <a16:creationId xmlns:a16="http://schemas.microsoft.com/office/drawing/2014/main" id="{C057A9D8-7409-204F-8196-C4AA84168DEC}"/>
                    </a:ext>
                  </a:extLst>
                </p:cNvPr>
                <p:cNvPicPr/>
                <p:nvPr/>
              </p:nvPicPr>
              <p:blipFill>
                <a:blip r:embed="rId70"/>
                <a:stretch>
                  <a:fillRect/>
                </a:stretch>
              </p:blipFill>
              <p:spPr>
                <a:xfrm>
                  <a:off x="7733340" y="3447020"/>
                  <a:ext cx="12960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73" name="Ink 72">
                  <a:extLst>
                    <a:ext uri="{FF2B5EF4-FFF2-40B4-BE49-F238E27FC236}">
                      <a16:creationId xmlns:a16="http://schemas.microsoft.com/office/drawing/2014/main" id="{28E86917-7086-4A2F-B4F2-FCB64D4F35E9}"/>
                    </a:ext>
                  </a:extLst>
                </p14:cNvPr>
                <p14:cNvContentPartPr/>
                <p14:nvPr/>
              </p14:nvContentPartPr>
              <p14:xfrm>
                <a:off x="7902180" y="3438380"/>
                <a:ext cx="147600" cy="95040"/>
              </p14:xfrm>
            </p:contentPart>
          </mc:Choice>
          <mc:Fallback xmlns="">
            <p:pic>
              <p:nvPicPr>
                <p:cNvPr id="48" name="Ink 47">
                  <a:extLst>
                    <a:ext uri="{FF2B5EF4-FFF2-40B4-BE49-F238E27FC236}">
                      <a16:creationId xmlns:a16="http://schemas.microsoft.com/office/drawing/2014/main" id="{6A0A942A-FE9D-D644-A3D5-06F7C122C9BA}"/>
                    </a:ext>
                  </a:extLst>
                </p:cNvPr>
                <p:cNvPicPr/>
                <p:nvPr/>
              </p:nvPicPr>
              <p:blipFill>
                <a:blip r:embed="rId72"/>
                <a:stretch>
                  <a:fillRect/>
                </a:stretch>
              </p:blipFill>
              <p:spPr>
                <a:xfrm>
                  <a:off x="7893540" y="3429380"/>
                  <a:ext cx="165240" cy="112680"/>
                </a:xfrm>
                <a:prstGeom prst="rect">
                  <a:avLst/>
                </a:prstGeom>
              </p:spPr>
            </p:pic>
          </mc:Fallback>
        </mc:AlternateContent>
      </p:grpSp>
      <p:grpSp>
        <p:nvGrpSpPr>
          <p:cNvPr id="74" name="Group 73">
            <a:extLst>
              <a:ext uri="{FF2B5EF4-FFF2-40B4-BE49-F238E27FC236}">
                <a16:creationId xmlns:a16="http://schemas.microsoft.com/office/drawing/2014/main" id="{A50F60A1-0273-446D-930A-6BD082934CE0}"/>
              </a:ext>
            </a:extLst>
          </p:cNvPr>
          <p:cNvGrpSpPr/>
          <p:nvPr/>
        </p:nvGrpSpPr>
        <p:grpSpPr>
          <a:xfrm>
            <a:off x="10343298" y="3916421"/>
            <a:ext cx="200559" cy="128524"/>
            <a:chOff x="8243100" y="3331460"/>
            <a:chExt cx="397800" cy="208080"/>
          </a:xfrm>
        </p:grpSpPr>
        <mc:AlternateContent xmlns:mc="http://schemas.openxmlformats.org/markup-compatibility/2006" xmlns:p14="http://schemas.microsoft.com/office/powerpoint/2010/main">
          <mc:Choice Requires="p14">
            <p:contentPart p14:bwMode="auto" r:id="rId73">
              <p14:nvContentPartPr>
                <p14:cNvPr id="75" name="Ink 74">
                  <a:extLst>
                    <a:ext uri="{FF2B5EF4-FFF2-40B4-BE49-F238E27FC236}">
                      <a16:creationId xmlns:a16="http://schemas.microsoft.com/office/drawing/2014/main" id="{D8995F29-2B31-4405-9A15-833AAD683575}"/>
                    </a:ext>
                  </a:extLst>
                </p14:cNvPr>
                <p14:cNvContentPartPr/>
                <p14:nvPr/>
              </p14:nvContentPartPr>
              <p14:xfrm>
                <a:off x="8253540" y="3331460"/>
                <a:ext cx="76680" cy="193320"/>
              </p14:xfrm>
            </p:contentPart>
          </mc:Choice>
          <mc:Fallback xmlns="">
            <p:pic>
              <p:nvPicPr>
                <p:cNvPr id="51" name="Ink 50">
                  <a:extLst>
                    <a:ext uri="{FF2B5EF4-FFF2-40B4-BE49-F238E27FC236}">
                      <a16:creationId xmlns:a16="http://schemas.microsoft.com/office/drawing/2014/main" id="{F8E5C325-749E-4D49-AC50-352527DD4315}"/>
                    </a:ext>
                  </a:extLst>
                </p:cNvPr>
                <p:cNvPicPr/>
                <p:nvPr/>
              </p:nvPicPr>
              <p:blipFill>
                <a:blip r:embed="rId74"/>
                <a:stretch>
                  <a:fillRect/>
                </a:stretch>
              </p:blipFill>
              <p:spPr>
                <a:xfrm>
                  <a:off x="8244900" y="3322820"/>
                  <a:ext cx="9432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76" name="Ink 75">
                  <a:extLst>
                    <a:ext uri="{FF2B5EF4-FFF2-40B4-BE49-F238E27FC236}">
                      <a16:creationId xmlns:a16="http://schemas.microsoft.com/office/drawing/2014/main" id="{3B32D6BA-3CA9-490B-9DCC-D22ADF5F38ED}"/>
                    </a:ext>
                  </a:extLst>
                </p14:cNvPr>
                <p14:cNvContentPartPr/>
                <p14:nvPr/>
              </p14:nvContentPartPr>
              <p14:xfrm>
                <a:off x="8243100" y="3447020"/>
                <a:ext cx="82440" cy="1800"/>
              </p14:xfrm>
            </p:contentPart>
          </mc:Choice>
          <mc:Fallback xmlns="">
            <p:pic>
              <p:nvPicPr>
                <p:cNvPr id="52" name="Ink 51">
                  <a:extLst>
                    <a:ext uri="{FF2B5EF4-FFF2-40B4-BE49-F238E27FC236}">
                      <a16:creationId xmlns:a16="http://schemas.microsoft.com/office/drawing/2014/main" id="{FDCA88ED-D1E3-1448-9FAB-4D35ED1E58BA}"/>
                    </a:ext>
                  </a:extLst>
                </p:cNvPr>
                <p:cNvPicPr/>
                <p:nvPr/>
              </p:nvPicPr>
              <p:blipFill>
                <a:blip r:embed="rId76"/>
                <a:stretch>
                  <a:fillRect/>
                </a:stretch>
              </p:blipFill>
              <p:spPr>
                <a:xfrm>
                  <a:off x="8234460" y="3438020"/>
                  <a:ext cx="10008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77" name="Ink 76">
                  <a:extLst>
                    <a:ext uri="{FF2B5EF4-FFF2-40B4-BE49-F238E27FC236}">
                      <a16:creationId xmlns:a16="http://schemas.microsoft.com/office/drawing/2014/main" id="{4B7E60CF-59A2-42DA-A35D-2609CEB7A29C}"/>
                    </a:ext>
                  </a:extLst>
                </p14:cNvPr>
                <p14:cNvContentPartPr/>
                <p14:nvPr/>
              </p14:nvContentPartPr>
              <p14:xfrm>
                <a:off x="8368380" y="3333620"/>
                <a:ext cx="128160" cy="205560"/>
              </p14:xfrm>
            </p:contentPart>
          </mc:Choice>
          <mc:Fallback xmlns="">
            <p:pic>
              <p:nvPicPr>
                <p:cNvPr id="53" name="Ink 52">
                  <a:extLst>
                    <a:ext uri="{FF2B5EF4-FFF2-40B4-BE49-F238E27FC236}">
                      <a16:creationId xmlns:a16="http://schemas.microsoft.com/office/drawing/2014/main" id="{EA7072C5-E0DD-7C41-8C71-50867CE5C03E}"/>
                    </a:ext>
                  </a:extLst>
                </p:cNvPr>
                <p:cNvPicPr/>
                <p:nvPr/>
              </p:nvPicPr>
              <p:blipFill>
                <a:blip r:embed="rId78"/>
                <a:stretch>
                  <a:fillRect/>
                </a:stretch>
              </p:blipFill>
              <p:spPr>
                <a:xfrm>
                  <a:off x="8359380" y="3324620"/>
                  <a:ext cx="14580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78" name="Ink 77">
                  <a:extLst>
                    <a:ext uri="{FF2B5EF4-FFF2-40B4-BE49-F238E27FC236}">
                      <a16:creationId xmlns:a16="http://schemas.microsoft.com/office/drawing/2014/main" id="{91D4ACFD-2C54-4540-8D78-1F4582F191FA}"/>
                    </a:ext>
                  </a:extLst>
                </p14:cNvPr>
                <p14:cNvContentPartPr/>
                <p14:nvPr/>
              </p14:nvContentPartPr>
              <p14:xfrm>
                <a:off x="8530740" y="3436220"/>
                <a:ext cx="110160" cy="103320"/>
              </p14:xfrm>
            </p:contentPart>
          </mc:Choice>
          <mc:Fallback xmlns="">
            <p:pic>
              <p:nvPicPr>
                <p:cNvPr id="54" name="Ink 53">
                  <a:extLst>
                    <a:ext uri="{FF2B5EF4-FFF2-40B4-BE49-F238E27FC236}">
                      <a16:creationId xmlns:a16="http://schemas.microsoft.com/office/drawing/2014/main" id="{5FC42340-CB6C-8B4D-8B0F-B76A5D1A8271}"/>
                    </a:ext>
                  </a:extLst>
                </p:cNvPr>
                <p:cNvPicPr/>
                <p:nvPr/>
              </p:nvPicPr>
              <p:blipFill>
                <a:blip r:embed="rId80"/>
                <a:stretch>
                  <a:fillRect/>
                </a:stretch>
              </p:blipFill>
              <p:spPr>
                <a:xfrm>
                  <a:off x="8521740" y="3427220"/>
                  <a:ext cx="127800" cy="120960"/>
                </a:xfrm>
                <a:prstGeom prst="rect">
                  <a:avLst/>
                </a:prstGeom>
              </p:spPr>
            </p:pic>
          </mc:Fallback>
        </mc:AlternateContent>
      </p:grpSp>
      <p:grpSp>
        <p:nvGrpSpPr>
          <p:cNvPr id="79" name="Group 78">
            <a:extLst>
              <a:ext uri="{FF2B5EF4-FFF2-40B4-BE49-F238E27FC236}">
                <a16:creationId xmlns:a16="http://schemas.microsoft.com/office/drawing/2014/main" id="{1B5B9D9A-BC90-4713-B5D4-5A3AD09A5399}"/>
              </a:ext>
            </a:extLst>
          </p:cNvPr>
          <p:cNvGrpSpPr/>
          <p:nvPr/>
        </p:nvGrpSpPr>
        <p:grpSpPr>
          <a:xfrm>
            <a:off x="10674111" y="3851658"/>
            <a:ext cx="370989" cy="195232"/>
            <a:chOff x="7144380" y="3640340"/>
            <a:chExt cx="735840" cy="316080"/>
          </a:xfrm>
        </p:grpSpPr>
        <mc:AlternateContent xmlns:mc="http://schemas.openxmlformats.org/markup-compatibility/2006" xmlns:p14="http://schemas.microsoft.com/office/powerpoint/2010/main">
          <mc:Choice Requires="p14">
            <p:contentPart p14:bwMode="auto" r:id="rId81">
              <p14:nvContentPartPr>
                <p14:cNvPr id="80" name="Ink 79">
                  <a:extLst>
                    <a:ext uri="{FF2B5EF4-FFF2-40B4-BE49-F238E27FC236}">
                      <a16:creationId xmlns:a16="http://schemas.microsoft.com/office/drawing/2014/main" id="{0798525A-6EF2-4AE7-BFC9-2F9B0A70CF43}"/>
                    </a:ext>
                  </a:extLst>
                </p14:cNvPr>
                <p14:cNvContentPartPr/>
                <p14:nvPr/>
              </p14:nvContentPartPr>
              <p14:xfrm>
                <a:off x="7144380" y="3722780"/>
                <a:ext cx="119880" cy="233640"/>
              </p14:xfrm>
            </p:contentPart>
          </mc:Choice>
          <mc:Fallback xmlns="">
            <p:pic>
              <p:nvPicPr>
                <p:cNvPr id="56" name="Ink 55">
                  <a:extLst>
                    <a:ext uri="{FF2B5EF4-FFF2-40B4-BE49-F238E27FC236}">
                      <a16:creationId xmlns:a16="http://schemas.microsoft.com/office/drawing/2014/main" id="{01E587EA-0ECF-594D-8AD4-56B0539C6ACE}"/>
                    </a:ext>
                  </a:extLst>
                </p:cNvPr>
                <p:cNvPicPr/>
                <p:nvPr/>
              </p:nvPicPr>
              <p:blipFill>
                <a:blip r:embed="rId82"/>
                <a:stretch>
                  <a:fillRect/>
                </a:stretch>
              </p:blipFill>
              <p:spPr>
                <a:xfrm>
                  <a:off x="7135380" y="3714140"/>
                  <a:ext cx="13752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1" name="Ink 80">
                  <a:extLst>
                    <a:ext uri="{FF2B5EF4-FFF2-40B4-BE49-F238E27FC236}">
                      <a16:creationId xmlns:a16="http://schemas.microsoft.com/office/drawing/2014/main" id="{718964ED-611C-4A7D-BA28-93AAF34B3E91}"/>
                    </a:ext>
                  </a:extLst>
                </p14:cNvPr>
                <p14:cNvContentPartPr/>
                <p14:nvPr/>
              </p14:nvContentPartPr>
              <p14:xfrm>
                <a:off x="7340940" y="3830060"/>
                <a:ext cx="184320" cy="88560"/>
              </p14:xfrm>
            </p:contentPart>
          </mc:Choice>
          <mc:Fallback xmlns="">
            <p:pic>
              <p:nvPicPr>
                <p:cNvPr id="57" name="Ink 56">
                  <a:extLst>
                    <a:ext uri="{FF2B5EF4-FFF2-40B4-BE49-F238E27FC236}">
                      <a16:creationId xmlns:a16="http://schemas.microsoft.com/office/drawing/2014/main" id="{7DAF0605-C615-F747-A946-17491567B86D}"/>
                    </a:ext>
                  </a:extLst>
                </p:cNvPr>
                <p:cNvPicPr/>
                <p:nvPr/>
              </p:nvPicPr>
              <p:blipFill>
                <a:blip r:embed="rId84"/>
                <a:stretch>
                  <a:fillRect/>
                </a:stretch>
              </p:blipFill>
              <p:spPr>
                <a:xfrm>
                  <a:off x="7331940" y="3821420"/>
                  <a:ext cx="20196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82" name="Ink 81">
                  <a:extLst>
                    <a:ext uri="{FF2B5EF4-FFF2-40B4-BE49-F238E27FC236}">
                      <a16:creationId xmlns:a16="http://schemas.microsoft.com/office/drawing/2014/main" id="{6C4B4850-BFB2-4EFA-AE15-A8A9B3A91912}"/>
                    </a:ext>
                  </a:extLst>
                </p14:cNvPr>
                <p14:cNvContentPartPr/>
                <p14:nvPr/>
              </p14:nvContentPartPr>
              <p14:xfrm>
                <a:off x="7590420" y="3640340"/>
                <a:ext cx="71640" cy="270360"/>
              </p14:xfrm>
            </p:contentPart>
          </mc:Choice>
          <mc:Fallback xmlns="">
            <p:pic>
              <p:nvPicPr>
                <p:cNvPr id="58" name="Ink 57">
                  <a:extLst>
                    <a:ext uri="{FF2B5EF4-FFF2-40B4-BE49-F238E27FC236}">
                      <a16:creationId xmlns:a16="http://schemas.microsoft.com/office/drawing/2014/main" id="{E72A53ED-23D9-A342-B625-FB028C845734}"/>
                    </a:ext>
                  </a:extLst>
                </p:cNvPr>
                <p:cNvPicPr/>
                <p:nvPr/>
              </p:nvPicPr>
              <p:blipFill>
                <a:blip r:embed="rId86"/>
                <a:stretch>
                  <a:fillRect/>
                </a:stretch>
              </p:blipFill>
              <p:spPr>
                <a:xfrm>
                  <a:off x="7581780" y="3631340"/>
                  <a:ext cx="892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3" name="Ink 82">
                  <a:extLst>
                    <a:ext uri="{FF2B5EF4-FFF2-40B4-BE49-F238E27FC236}">
                      <a16:creationId xmlns:a16="http://schemas.microsoft.com/office/drawing/2014/main" id="{B419561E-7A11-4043-9BF7-55C5E0CD54D8}"/>
                    </a:ext>
                  </a:extLst>
                </p14:cNvPr>
                <p14:cNvContentPartPr/>
                <p14:nvPr/>
              </p14:nvContentPartPr>
              <p14:xfrm>
                <a:off x="7703460" y="3652220"/>
                <a:ext cx="85680" cy="250920"/>
              </p14:xfrm>
            </p:contentPart>
          </mc:Choice>
          <mc:Fallback xmlns="">
            <p:pic>
              <p:nvPicPr>
                <p:cNvPr id="59" name="Ink 58">
                  <a:extLst>
                    <a:ext uri="{FF2B5EF4-FFF2-40B4-BE49-F238E27FC236}">
                      <a16:creationId xmlns:a16="http://schemas.microsoft.com/office/drawing/2014/main" id="{BA991CDC-C919-8648-B6FD-8751AE63C02D}"/>
                    </a:ext>
                  </a:extLst>
                </p:cNvPr>
                <p:cNvPicPr/>
                <p:nvPr/>
              </p:nvPicPr>
              <p:blipFill>
                <a:blip r:embed="rId88"/>
                <a:stretch>
                  <a:fillRect/>
                </a:stretch>
              </p:blipFill>
              <p:spPr>
                <a:xfrm>
                  <a:off x="7694460" y="3643220"/>
                  <a:ext cx="10332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4" name="Ink 83">
                  <a:extLst>
                    <a:ext uri="{FF2B5EF4-FFF2-40B4-BE49-F238E27FC236}">
                      <a16:creationId xmlns:a16="http://schemas.microsoft.com/office/drawing/2014/main" id="{37EE573D-C5C7-4305-A69B-5799233CECA4}"/>
                    </a:ext>
                  </a:extLst>
                </p14:cNvPr>
                <p14:cNvContentPartPr/>
                <p14:nvPr/>
              </p14:nvContentPartPr>
              <p14:xfrm>
                <a:off x="7879860" y="3887300"/>
                <a:ext cx="360" cy="360"/>
              </p14:xfrm>
            </p:contentPart>
          </mc:Choice>
          <mc:Fallback xmlns="">
            <p:pic>
              <p:nvPicPr>
                <p:cNvPr id="60" name="Ink 59">
                  <a:extLst>
                    <a:ext uri="{FF2B5EF4-FFF2-40B4-BE49-F238E27FC236}">
                      <a16:creationId xmlns:a16="http://schemas.microsoft.com/office/drawing/2014/main" id="{17D37899-E998-4846-BCBD-9FE1E1D17A90}"/>
                    </a:ext>
                  </a:extLst>
                </p:cNvPr>
                <p:cNvPicPr/>
                <p:nvPr/>
              </p:nvPicPr>
              <p:blipFill>
                <a:blip r:embed="rId90"/>
                <a:stretch>
                  <a:fillRect/>
                </a:stretch>
              </p:blipFill>
              <p:spPr>
                <a:xfrm>
                  <a:off x="7871220" y="387830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1">
            <p14:nvContentPartPr>
              <p14:cNvPr id="85" name="Ink 84">
                <a:extLst>
                  <a:ext uri="{FF2B5EF4-FFF2-40B4-BE49-F238E27FC236}">
                    <a16:creationId xmlns:a16="http://schemas.microsoft.com/office/drawing/2014/main" id="{BF7CAD23-A486-4CBC-AE6D-8332FDCA7943}"/>
                  </a:ext>
                </a:extLst>
              </p14:cNvPr>
              <p14:cNvContentPartPr/>
              <p14:nvPr/>
            </p14:nvContentPartPr>
            <p14:xfrm>
              <a:off x="11157577" y="3888645"/>
              <a:ext cx="78953" cy="78271"/>
            </p14:xfrm>
          </p:contentPart>
        </mc:Choice>
        <mc:Fallback xmlns="">
          <p:pic>
            <p:nvPicPr>
              <p:cNvPr id="85" name="Ink 84">
                <a:extLst>
                  <a:ext uri="{FF2B5EF4-FFF2-40B4-BE49-F238E27FC236}">
                    <a16:creationId xmlns:a16="http://schemas.microsoft.com/office/drawing/2014/main" id="{BF7CAD23-A486-4CBC-AE6D-8332FDCA7943}"/>
                  </a:ext>
                </a:extLst>
              </p:cNvPr>
              <p:cNvPicPr/>
              <p:nvPr/>
            </p:nvPicPr>
            <p:blipFill>
              <a:blip r:embed="rId92"/>
              <a:stretch>
                <a:fillRect/>
              </a:stretch>
            </p:blipFill>
            <p:spPr>
              <a:xfrm>
                <a:off x="11148605" y="3879669"/>
                <a:ext cx="96538" cy="95864"/>
              </a:xfrm>
              <a:prstGeom prst="rect">
                <a:avLst/>
              </a:prstGeom>
            </p:spPr>
          </p:pic>
        </mc:Fallback>
      </mc:AlternateContent>
      <p:grpSp>
        <p:nvGrpSpPr>
          <p:cNvPr id="86" name="Group 85">
            <a:extLst>
              <a:ext uri="{FF2B5EF4-FFF2-40B4-BE49-F238E27FC236}">
                <a16:creationId xmlns:a16="http://schemas.microsoft.com/office/drawing/2014/main" id="{94E3D978-849F-4922-A7D7-4C9B1D3C9D4B}"/>
              </a:ext>
            </a:extLst>
          </p:cNvPr>
          <p:cNvGrpSpPr/>
          <p:nvPr/>
        </p:nvGrpSpPr>
        <p:grpSpPr>
          <a:xfrm>
            <a:off x="9895636" y="1125604"/>
            <a:ext cx="587520" cy="601929"/>
            <a:chOff x="2288700" y="2303300"/>
            <a:chExt cx="1165320" cy="974520"/>
          </a:xfrm>
        </p:grpSpPr>
        <mc:AlternateContent xmlns:mc="http://schemas.openxmlformats.org/markup-compatibility/2006" xmlns:p14="http://schemas.microsoft.com/office/powerpoint/2010/main">
          <mc:Choice Requires="p14">
            <p:contentPart p14:bwMode="auto" r:id="rId93">
              <p14:nvContentPartPr>
                <p14:cNvPr id="87" name="Ink 86">
                  <a:extLst>
                    <a:ext uri="{FF2B5EF4-FFF2-40B4-BE49-F238E27FC236}">
                      <a16:creationId xmlns:a16="http://schemas.microsoft.com/office/drawing/2014/main" id="{135E4672-FE1F-4D6F-AC4A-0524EB43B6F8}"/>
                    </a:ext>
                  </a:extLst>
                </p14:cNvPr>
                <p14:cNvContentPartPr/>
                <p14:nvPr/>
              </p14:nvContentPartPr>
              <p14:xfrm>
                <a:off x="2288700" y="2303300"/>
                <a:ext cx="1165320" cy="974520"/>
              </p14:xfrm>
            </p:contentPart>
          </mc:Choice>
          <mc:Fallback xmlns="">
            <p:pic>
              <p:nvPicPr>
                <p:cNvPr id="63" name="Ink 62">
                  <a:extLst>
                    <a:ext uri="{FF2B5EF4-FFF2-40B4-BE49-F238E27FC236}">
                      <a16:creationId xmlns:a16="http://schemas.microsoft.com/office/drawing/2014/main" id="{5B955D58-489F-CE49-B796-3FCB16399787}"/>
                    </a:ext>
                  </a:extLst>
                </p:cNvPr>
                <p:cNvPicPr/>
                <p:nvPr/>
              </p:nvPicPr>
              <p:blipFill>
                <a:blip r:embed="rId94"/>
                <a:stretch>
                  <a:fillRect/>
                </a:stretch>
              </p:blipFill>
              <p:spPr>
                <a:xfrm>
                  <a:off x="2279700" y="2294660"/>
                  <a:ext cx="1182960" cy="9921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88" name="Ink 87">
                  <a:extLst>
                    <a:ext uri="{FF2B5EF4-FFF2-40B4-BE49-F238E27FC236}">
                      <a16:creationId xmlns:a16="http://schemas.microsoft.com/office/drawing/2014/main" id="{BA4F059D-EE3F-4020-A8B0-FF44150150A1}"/>
                    </a:ext>
                  </a:extLst>
                </p14:cNvPr>
                <p14:cNvContentPartPr/>
                <p14:nvPr/>
              </p14:nvContentPartPr>
              <p14:xfrm>
                <a:off x="3306420" y="3071540"/>
                <a:ext cx="61560" cy="197280"/>
              </p14:xfrm>
            </p:contentPart>
          </mc:Choice>
          <mc:Fallback xmlns="">
            <p:pic>
              <p:nvPicPr>
                <p:cNvPr id="64" name="Ink 63">
                  <a:extLst>
                    <a:ext uri="{FF2B5EF4-FFF2-40B4-BE49-F238E27FC236}">
                      <a16:creationId xmlns:a16="http://schemas.microsoft.com/office/drawing/2014/main" id="{459266FB-34B6-604D-AAD9-2BC9B1C94865}"/>
                    </a:ext>
                  </a:extLst>
                </p:cNvPr>
                <p:cNvPicPr/>
                <p:nvPr/>
              </p:nvPicPr>
              <p:blipFill>
                <a:blip r:embed="rId96"/>
                <a:stretch>
                  <a:fillRect/>
                </a:stretch>
              </p:blipFill>
              <p:spPr>
                <a:xfrm>
                  <a:off x="3297780" y="3062540"/>
                  <a:ext cx="79200" cy="214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7">
            <p14:nvContentPartPr>
              <p14:cNvPr id="89" name="Ink 88">
                <a:extLst>
                  <a:ext uri="{FF2B5EF4-FFF2-40B4-BE49-F238E27FC236}">
                    <a16:creationId xmlns:a16="http://schemas.microsoft.com/office/drawing/2014/main" id="{2C235FE2-5DED-48CC-AE13-A310A620CA0D}"/>
                  </a:ext>
                </a:extLst>
              </p14:cNvPr>
              <p14:cNvContentPartPr/>
              <p14:nvPr/>
            </p14:nvContentPartPr>
            <p14:xfrm>
              <a:off x="9830840" y="1243626"/>
              <a:ext cx="64796" cy="96727"/>
            </p14:xfrm>
          </p:contentPart>
        </mc:Choice>
        <mc:Fallback xmlns="">
          <p:pic>
            <p:nvPicPr>
              <p:cNvPr id="89" name="Ink 88">
                <a:extLst>
                  <a:ext uri="{FF2B5EF4-FFF2-40B4-BE49-F238E27FC236}">
                    <a16:creationId xmlns:a16="http://schemas.microsoft.com/office/drawing/2014/main" id="{2C235FE2-5DED-48CC-AE13-A310A620CA0D}"/>
                  </a:ext>
                </a:extLst>
              </p:cNvPr>
              <p:cNvPicPr/>
              <p:nvPr/>
            </p:nvPicPr>
            <p:blipFill>
              <a:blip r:embed="rId98"/>
              <a:stretch>
                <a:fillRect/>
              </a:stretch>
            </p:blipFill>
            <p:spPr>
              <a:xfrm>
                <a:off x="9821841" y="1234637"/>
                <a:ext cx="82435" cy="114346"/>
              </a:xfrm>
              <a:prstGeom prst="rect">
                <a:avLst/>
              </a:prstGeom>
            </p:spPr>
          </p:pic>
        </mc:Fallback>
      </mc:AlternateContent>
      <p:grpSp>
        <p:nvGrpSpPr>
          <p:cNvPr id="90" name="Group 89">
            <a:extLst>
              <a:ext uri="{FF2B5EF4-FFF2-40B4-BE49-F238E27FC236}">
                <a16:creationId xmlns:a16="http://schemas.microsoft.com/office/drawing/2014/main" id="{6EB33010-3B37-4F7E-90E2-FEFB1C214144}"/>
              </a:ext>
            </a:extLst>
          </p:cNvPr>
          <p:cNvGrpSpPr/>
          <p:nvPr/>
        </p:nvGrpSpPr>
        <p:grpSpPr>
          <a:xfrm>
            <a:off x="10034132" y="837295"/>
            <a:ext cx="69334" cy="204794"/>
            <a:chOff x="2575980" y="1890380"/>
            <a:chExt cx="137520" cy="331560"/>
          </a:xfrm>
        </p:grpSpPr>
        <mc:AlternateContent xmlns:mc="http://schemas.openxmlformats.org/markup-compatibility/2006" xmlns:p14="http://schemas.microsoft.com/office/powerpoint/2010/main">
          <mc:Choice Requires="p14">
            <p:contentPart p14:bwMode="auto" r:id="rId99">
              <p14:nvContentPartPr>
                <p14:cNvPr id="91" name="Ink 90">
                  <a:extLst>
                    <a:ext uri="{FF2B5EF4-FFF2-40B4-BE49-F238E27FC236}">
                      <a16:creationId xmlns:a16="http://schemas.microsoft.com/office/drawing/2014/main" id="{BDD370BE-8972-4393-A6F2-C9F304FA84F3}"/>
                    </a:ext>
                  </a:extLst>
                </p14:cNvPr>
                <p14:cNvContentPartPr/>
                <p14:nvPr/>
              </p14:nvContentPartPr>
              <p14:xfrm>
                <a:off x="2621340" y="1890380"/>
                <a:ext cx="92160" cy="331560"/>
              </p14:xfrm>
            </p:contentPart>
          </mc:Choice>
          <mc:Fallback xmlns="">
            <p:pic>
              <p:nvPicPr>
                <p:cNvPr id="67" name="Ink 66">
                  <a:extLst>
                    <a:ext uri="{FF2B5EF4-FFF2-40B4-BE49-F238E27FC236}">
                      <a16:creationId xmlns:a16="http://schemas.microsoft.com/office/drawing/2014/main" id="{3684136F-89CD-E145-877F-0149E48F6F67}"/>
                    </a:ext>
                  </a:extLst>
                </p:cNvPr>
                <p:cNvPicPr/>
                <p:nvPr/>
              </p:nvPicPr>
              <p:blipFill>
                <a:blip r:embed="rId100"/>
                <a:stretch>
                  <a:fillRect/>
                </a:stretch>
              </p:blipFill>
              <p:spPr>
                <a:xfrm>
                  <a:off x="2612340" y="1881740"/>
                  <a:ext cx="10980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92" name="Ink 91">
                  <a:extLst>
                    <a:ext uri="{FF2B5EF4-FFF2-40B4-BE49-F238E27FC236}">
                      <a16:creationId xmlns:a16="http://schemas.microsoft.com/office/drawing/2014/main" id="{3FCDDF7F-243F-4FAE-9C9D-1F5083A6D741}"/>
                    </a:ext>
                  </a:extLst>
                </p14:cNvPr>
                <p14:cNvContentPartPr/>
                <p14:nvPr/>
              </p14:nvContentPartPr>
              <p14:xfrm>
                <a:off x="2575980" y="2051300"/>
                <a:ext cx="110880" cy="9000"/>
              </p14:xfrm>
            </p:contentPart>
          </mc:Choice>
          <mc:Fallback xmlns="">
            <p:pic>
              <p:nvPicPr>
                <p:cNvPr id="68" name="Ink 67">
                  <a:extLst>
                    <a:ext uri="{FF2B5EF4-FFF2-40B4-BE49-F238E27FC236}">
                      <a16:creationId xmlns:a16="http://schemas.microsoft.com/office/drawing/2014/main" id="{D0E1E7BC-B044-A84D-AC88-F79272B6440E}"/>
                    </a:ext>
                  </a:extLst>
                </p:cNvPr>
                <p:cNvPicPr/>
                <p:nvPr/>
              </p:nvPicPr>
              <p:blipFill>
                <a:blip r:embed="rId102"/>
                <a:stretch>
                  <a:fillRect/>
                </a:stretch>
              </p:blipFill>
              <p:spPr>
                <a:xfrm>
                  <a:off x="2567340" y="2042660"/>
                  <a:ext cx="128520" cy="26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3">
            <p14:nvContentPartPr>
              <p14:cNvPr id="93" name="Ink 92">
                <a:extLst>
                  <a:ext uri="{FF2B5EF4-FFF2-40B4-BE49-F238E27FC236}">
                    <a16:creationId xmlns:a16="http://schemas.microsoft.com/office/drawing/2014/main" id="{EAA43B0C-88E4-4BF7-B7D6-9B0110A494F8}"/>
                  </a:ext>
                </a:extLst>
              </p14:cNvPr>
              <p14:cNvContentPartPr/>
              <p14:nvPr/>
            </p14:nvContentPartPr>
            <p14:xfrm>
              <a:off x="10244300" y="928425"/>
              <a:ext cx="45719" cy="80939"/>
            </p14:xfrm>
          </p:contentPart>
        </mc:Choice>
        <mc:Fallback xmlns="">
          <p:pic>
            <p:nvPicPr>
              <p:cNvPr id="93" name="Ink 92">
                <a:extLst>
                  <a:ext uri="{FF2B5EF4-FFF2-40B4-BE49-F238E27FC236}">
                    <a16:creationId xmlns:a16="http://schemas.microsoft.com/office/drawing/2014/main" id="{EAA43B0C-88E4-4BF7-B7D6-9B0110A494F8}"/>
                  </a:ext>
                </a:extLst>
              </p:cNvPr>
              <p:cNvPicPr/>
              <p:nvPr/>
            </p:nvPicPr>
            <p:blipFill>
              <a:blip r:embed="rId104"/>
              <a:stretch>
                <a:fillRect/>
              </a:stretch>
            </p:blipFill>
            <p:spPr>
              <a:xfrm>
                <a:off x="10235300" y="919432"/>
                <a:ext cx="63359" cy="98566"/>
              </a:xfrm>
              <a:prstGeom prst="rect">
                <a:avLst/>
              </a:prstGeom>
            </p:spPr>
          </p:pic>
        </mc:Fallback>
      </mc:AlternateContent>
      <p:grpSp>
        <p:nvGrpSpPr>
          <p:cNvPr id="94" name="Group 93">
            <a:extLst>
              <a:ext uri="{FF2B5EF4-FFF2-40B4-BE49-F238E27FC236}">
                <a16:creationId xmlns:a16="http://schemas.microsoft.com/office/drawing/2014/main" id="{149DFDA1-3134-410B-8D12-236F189C9903}"/>
              </a:ext>
            </a:extLst>
          </p:cNvPr>
          <p:cNvGrpSpPr/>
          <p:nvPr/>
        </p:nvGrpSpPr>
        <p:grpSpPr>
          <a:xfrm>
            <a:off x="10416926" y="870205"/>
            <a:ext cx="86939" cy="171884"/>
            <a:chOff x="3295620" y="1903700"/>
            <a:chExt cx="172440" cy="278280"/>
          </a:xfrm>
        </p:grpSpPr>
        <mc:AlternateContent xmlns:mc="http://schemas.openxmlformats.org/markup-compatibility/2006" xmlns:p14="http://schemas.microsoft.com/office/powerpoint/2010/main">
          <mc:Choice Requires="p14">
            <p:contentPart p14:bwMode="auto" r:id="rId105">
              <p14:nvContentPartPr>
                <p14:cNvPr id="95" name="Ink 94">
                  <a:extLst>
                    <a:ext uri="{FF2B5EF4-FFF2-40B4-BE49-F238E27FC236}">
                      <a16:creationId xmlns:a16="http://schemas.microsoft.com/office/drawing/2014/main" id="{919C2515-9D2A-4B34-8DC6-5341D7391340}"/>
                    </a:ext>
                  </a:extLst>
                </p14:cNvPr>
                <p14:cNvContentPartPr/>
                <p14:nvPr/>
              </p14:nvContentPartPr>
              <p14:xfrm>
                <a:off x="3295620" y="1911620"/>
                <a:ext cx="52560" cy="270360"/>
              </p14:xfrm>
            </p:contentPart>
          </mc:Choice>
          <mc:Fallback xmlns="">
            <p:pic>
              <p:nvPicPr>
                <p:cNvPr id="73" name="Ink 72">
                  <a:extLst>
                    <a:ext uri="{FF2B5EF4-FFF2-40B4-BE49-F238E27FC236}">
                      <a16:creationId xmlns:a16="http://schemas.microsoft.com/office/drawing/2014/main" id="{565888CC-F039-2D46-8961-BE4D6CA5CCD5}"/>
                    </a:ext>
                  </a:extLst>
                </p:cNvPr>
                <p:cNvPicPr/>
                <p:nvPr/>
              </p:nvPicPr>
              <p:blipFill>
                <a:blip r:embed="rId106"/>
                <a:stretch>
                  <a:fillRect/>
                </a:stretch>
              </p:blipFill>
              <p:spPr>
                <a:xfrm>
                  <a:off x="3286980" y="1902980"/>
                  <a:ext cx="702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96" name="Ink 95">
                  <a:extLst>
                    <a:ext uri="{FF2B5EF4-FFF2-40B4-BE49-F238E27FC236}">
                      <a16:creationId xmlns:a16="http://schemas.microsoft.com/office/drawing/2014/main" id="{8DA2EAC0-1D7D-4942-A721-D005BF8CEC81}"/>
                    </a:ext>
                  </a:extLst>
                </p14:cNvPr>
                <p14:cNvContentPartPr/>
                <p14:nvPr/>
              </p14:nvContentPartPr>
              <p14:xfrm>
                <a:off x="3400380" y="1903700"/>
                <a:ext cx="67680" cy="266400"/>
              </p14:xfrm>
            </p:contentPart>
          </mc:Choice>
          <mc:Fallback xmlns="">
            <p:pic>
              <p:nvPicPr>
                <p:cNvPr id="75" name="Ink 74">
                  <a:extLst>
                    <a:ext uri="{FF2B5EF4-FFF2-40B4-BE49-F238E27FC236}">
                      <a16:creationId xmlns:a16="http://schemas.microsoft.com/office/drawing/2014/main" id="{C25D1E60-5091-C34F-9B6B-BA80848D9B6C}"/>
                    </a:ext>
                  </a:extLst>
                </p:cNvPr>
                <p:cNvPicPr/>
                <p:nvPr/>
              </p:nvPicPr>
              <p:blipFill>
                <a:blip r:embed="rId108"/>
                <a:stretch>
                  <a:fillRect/>
                </a:stretch>
              </p:blipFill>
              <p:spPr>
                <a:xfrm>
                  <a:off x="3391380" y="1895060"/>
                  <a:ext cx="85320" cy="284040"/>
                </a:xfrm>
                <a:prstGeom prst="rect">
                  <a:avLst/>
                </a:prstGeom>
              </p:spPr>
            </p:pic>
          </mc:Fallback>
        </mc:AlternateContent>
      </p:grpSp>
      <p:grpSp>
        <p:nvGrpSpPr>
          <p:cNvPr id="97" name="Group 96">
            <a:extLst>
              <a:ext uri="{FF2B5EF4-FFF2-40B4-BE49-F238E27FC236}">
                <a16:creationId xmlns:a16="http://schemas.microsoft.com/office/drawing/2014/main" id="{B1542A32-27DB-4CBE-800F-605BEBB15089}"/>
              </a:ext>
            </a:extLst>
          </p:cNvPr>
          <p:cNvGrpSpPr/>
          <p:nvPr/>
        </p:nvGrpSpPr>
        <p:grpSpPr>
          <a:xfrm>
            <a:off x="9914784" y="280716"/>
            <a:ext cx="495499" cy="264831"/>
            <a:chOff x="350820" y="2063180"/>
            <a:chExt cx="982800" cy="428760"/>
          </a:xfrm>
        </p:grpSpPr>
        <mc:AlternateContent xmlns:mc="http://schemas.openxmlformats.org/markup-compatibility/2006" xmlns:p14="http://schemas.microsoft.com/office/powerpoint/2010/main">
          <mc:Choice Requires="p14">
            <p:contentPart p14:bwMode="auto" r:id="rId109">
              <p14:nvContentPartPr>
                <p14:cNvPr id="98" name="Ink 97">
                  <a:extLst>
                    <a:ext uri="{FF2B5EF4-FFF2-40B4-BE49-F238E27FC236}">
                      <a16:creationId xmlns:a16="http://schemas.microsoft.com/office/drawing/2014/main" id="{32BE0F11-775D-4FB3-8B26-DF420BF84C83}"/>
                    </a:ext>
                  </a:extLst>
                </p14:cNvPr>
                <p14:cNvContentPartPr/>
                <p14:nvPr/>
              </p14:nvContentPartPr>
              <p14:xfrm>
                <a:off x="367380" y="2249660"/>
                <a:ext cx="88560" cy="77040"/>
              </p14:xfrm>
            </p:contentPart>
          </mc:Choice>
          <mc:Fallback xmlns="">
            <p:pic>
              <p:nvPicPr>
                <p:cNvPr id="77" name="Ink 76">
                  <a:extLst>
                    <a:ext uri="{FF2B5EF4-FFF2-40B4-BE49-F238E27FC236}">
                      <a16:creationId xmlns:a16="http://schemas.microsoft.com/office/drawing/2014/main" id="{B3711806-3986-7049-BA66-CBBFF335FE6F}"/>
                    </a:ext>
                  </a:extLst>
                </p:cNvPr>
                <p:cNvPicPr/>
                <p:nvPr/>
              </p:nvPicPr>
              <p:blipFill>
                <a:blip r:embed="rId110"/>
                <a:stretch>
                  <a:fillRect/>
                </a:stretch>
              </p:blipFill>
              <p:spPr>
                <a:xfrm>
                  <a:off x="358380" y="2241020"/>
                  <a:ext cx="10620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99" name="Ink 98">
                  <a:extLst>
                    <a:ext uri="{FF2B5EF4-FFF2-40B4-BE49-F238E27FC236}">
                      <a16:creationId xmlns:a16="http://schemas.microsoft.com/office/drawing/2014/main" id="{86C11E3D-ABD2-48BD-B77F-75594E9C3780}"/>
                    </a:ext>
                  </a:extLst>
                </p14:cNvPr>
                <p14:cNvContentPartPr/>
                <p14:nvPr/>
              </p14:nvContentPartPr>
              <p14:xfrm>
                <a:off x="474300" y="2315540"/>
                <a:ext cx="117360" cy="148320"/>
              </p14:xfrm>
            </p:contentPart>
          </mc:Choice>
          <mc:Fallback xmlns="">
            <p:pic>
              <p:nvPicPr>
                <p:cNvPr id="78" name="Ink 77">
                  <a:extLst>
                    <a:ext uri="{FF2B5EF4-FFF2-40B4-BE49-F238E27FC236}">
                      <a16:creationId xmlns:a16="http://schemas.microsoft.com/office/drawing/2014/main" id="{79BBA723-3788-BA4B-A3F1-B44A5B0C1F52}"/>
                    </a:ext>
                  </a:extLst>
                </p:cNvPr>
                <p:cNvPicPr/>
                <p:nvPr/>
              </p:nvPicPr>
              <p:blipFill>
                <a:blip r:embed="rId112"/>
                <a:stretch>
                  <a:fillRect/>
                </a:stretch>
              </p:blipFill>
              <p:spPr>
                <a:xfrm>
                  <a:off x="465300" y="2306900"/>
                  <a:ext cx="1350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00" name="Ink 99">
                  <a:extLst>
                    <a:ext uri="{FF2B5EF4-FFF2-40B4-BE49-F238E27FC236}">
                      <a16:creationId xmlns:a16="http://schemas.microsoft.com/office/drawing/2014/main" id="{C06D0804-8FF1-4113-A5A6-730F9460A271}"/>
                    </a:ext>
                  </a:extLst>
                </p14:cNvPr>
                <p14:cNvContentPartPr/>
                <p14:nvPr/>
              </p14:nvContentPartPr>
              <p14:xfrm>
                <a:off x="638100" y="2175860"/>
                <a:ext cx="114840" cy="316080"/>
              </p14:xfrm>
            </p:contentPart>
          </mc:Choice>
          <mc:Fallback xmlns="">
            <p:pic>
              <p:nvPicPr>
                <p:cNvPr id="80" name="Ink 79">
                  <a:extLst>
                    <a:ext uri="{FF2B5EF4-FFF2-40B4-BE49-F238E27FC236}">
                      <a16:creationId xmlns:a16="http://schemas.microsoft.com/office/drawing/2014/main" id="{24FD3188-1F30-F742-8FCE-D8DF7AED8F85}"/>
                    </a:ext>
                  </a:extLst>
                </p:cNvPr>
                <p:cNvPicPr/>
                <p:nvPr/>
              </p:nvPicPr>
              <p:blipFill>
                <a:blip r:embed="rId114"/>
                <a:stretch>
                  <a:fillRect/>
                </a:stretch>
              </p:blipFill>
              <p:spPr>
                <a:xfrm>
                  <a:off x="629100" y="2167220"/>
                  <a:ext cx="13248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01" name="Ink 100">
                  <a:extLst>
                    <a:ext uri="{FF2B5EF4-FFF2-40B4-BE49-F238E27FC236}">
                      <a16:creationId xmlns:a16="http://schemas.microsoft.com/office/drawing/2014/main" id="{138D3481-E652-4E96-9A2F-3B94C0EEF335}"/>
                    </a:ext>
                  </a:extLst>
                </p14:cNvPr>
                <p14:cNvContentPartPr/>
                <p14:nvPr/>
              </p14:nvContentPartPr>
              <p14:xfrm>
                <a:off x="647820" y="2354780"/>
                <a:ext cx="111240" cy="16920"/>
              </p14:xfrm>
            </p:contentPart>
          </mc:Choice>
          <mc:Fallback xmlns="">
            <p:pic>
              <p:nvPicPr>
                <p:cNvPr id="81" name="Ink 80">
                  <a:extLst>
                    <a:ext uri="{FF2B5EF4-FFF2-40B4-BE49-F238E27FC236}">
                      <a16:creationId xmlns:a16="http://schemas.microsoft.com/office/drawing/2014/main" id="{5F4C9E0F-63B1-FA45-A360-035E51366275}"/>
                    </a:ext>
                  </a:extLst>
                </p:cNvPr>
                <p:cNvPicPr/>
                <p:nvPr/>
              </p:nvPicPr>
              <p:blipFill>
                <a:blip r:embed="rId116"/>
                <a:stretch>
                  <a:fillRect/>
                </a:stretch>
              </p:blipFill>
              <p:spPr>
                <a:xfrm>
                  <a:off x="638820" y="2345780"/>
                  <a:ext cx="12888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02" name="Ink 101">
                  <a:extLst>
                    <a:ext uri="{FF2B5EF4-FFF2-40B4-BE49-F238E27FC236}">
                      <a16:creationId xmlns:a16="http://schemas.microsoft.com/office/drawing/2014/main" id="{7B8F63FB-03D1-424F-A081-043CE854DE53}"/>
                    </a:ext>
                  </a:extLst>
                </p14:cNvPr>
                <p14:cNvContentPartPr/>
                <p14:nvPr/>
              </p14:nvContentPartPr>
              <p14:xfrm>
                <a:off x="849420" y="2347220"/>
                <a:ext cx="46080" cy="115920"/>
              </p14:xfrm>
            </p:contentPart>
          </mc:Choice>
          <mc:Fallback xmlns="">
            <p:pic>
              <p:nvPicPr>
                <p:cNvPr id="82" name="Ink 81">
                  <a:extLst>
                    <a:ext uri="{FF2B5EF4-FFF2-40B4-BE49-F238E27FC236}">
                      <a16:creationId xmlns:a16="http://schemas.microsoft.com/office/drawing/2014/main" id="{79DD49DF-759A-4842-8489-CAC5163F976B}"/>
                    </a:ext>
                  </a:extLst>
                </p:cNvPr>
                <p:cNvPicPr/>
                <p:nvPr/>
              </p:nvPicPr>
              <p:blipFill>
                <a:blip r:embed="rId118"/>
                <a:stretch>
                  <a:fillRect/>
                </a:stretch>
              </p:blipFill>
              <p:spPr>
                <a:xfrm>
                  <a:off x="840420" y="2338220"/>
                  <a:ext cx="6372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03" name="Ink 102">
                  <a:extLst>
                    <a:ext uri="{FF2B5EF4-FFF2-40B4-BE49-F238E27FC236}">
                      <a16:creationId xmlns:a16="http://schemas.microsoft.com/office/drawing/2014/main" id="{5AA2D797-97A6-46AD-ABE0-925D322DFD1B}"/>
                    </a:ext>
                  </a:extLst>
                </p14:cNvPr>
                <p14:cNvContentPartPr/>
                <p14:nvPr/>
              </p14:nvContentPartPr>
              <p14:xfrm>
                <a:off x="872100" y="2232020"/>
                <a:ext cx="360" cy="360"/>
              </p14:xfrm>
            </p:contentPart>
          </mc:Choice>
          <mc:Fallback xmlns="">
            <p:pic>
              <p:nvPicPr>
                <p:cNvPr id="83" name="Ink 82">
                  <a:extLst>
                    <a:ext uri="{FF2B5EF4-FFF2-40B4-BE49-F238E27FC236}">
                      <a16:creationId xmlns:a16="http://schemas.microsoft.com/office/drawing/2014/main" id="{2CBD929F-605F-BC44-AE8E-5FC47483FD90}"/>
                    </a:ext>
                  </a:extLst>
                </p:cNvPr>
                <p:cNvPicPr/>
                <p:nvPr/>
              </p:nvPicPr>
              <p:blipFill>
                <a:blip r:embed="rId90"/>
                <a:stretch>
                  <a:fillRect/>
                </a:stretch>
              </p:blipFill>
              <p:spPr>
                <a:xfrm>
                  <a:off x="863460" y="22233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04" name="Ink 103">
                  <a:extLst>
                    <a:ext uri="{FF2B5EF4-FFF2-40B4-BE49-F238E27FC236}">
                      <a16:creationId xmlns:a16="http://schemas.microsoft.com/office/drawing/2014/main" id="{90FD80B9-6686-4F49-8C64-4335362A41D0}"/>
                    </a:ext>
                  </a:extLst>
                </p14:cNvPr>
                <p14:cNvContentPartPr/>
                <p14:nvPr/>
              </p14:nvContentPartPr>
              <p14:xfrm>
                <a:off x="972900" y="2126900"/>
                <a:ext cx="63000" cy="345600"/>
              </p14:xfrm>
            </p:contentPart>
          </mc:Choice>
          <mc:Fallback xmlns="">
            <p:pic>
              <p:nvPicPr>
                <p:cNvPr id="84" name="Ink 83">
                  <a:extLst>
                    <a:ext uri="{FF2B5EF4-FFF2-40B4-BE49-F238E27FC236}">
                      <a16:creationId xmlns:a16="http://schemas.microsoft.com/office/drawing/2014/main" id="{F85E9B44-9A8D-1C4F-BB4F-B9976FE81E07}"/>
                    </a:ext>
                  </a:extLst>
                </p:cNvPr>
                <p:cNvPicPr/>
                <p:nvPr/>
              </p:nvPicPr>
              <p:blipFill>
                <a:blip r:embed="rId121"/>
                <a:stretch>
                  <a:fillRect/>
                </a:stretch>
              </p:blipFill>
              <p:spPr>
                <a:xfrm>
                  <a:off x="963900" y="2117900"/>
                  <a:ext cx="80640" cy="3632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05" name="Ink 104">
                  <a:extLst>
                    <a:ext uri="{FF2B5EF4-FFF2-40B4-BE49-F238E27FC236}">
                      <a16:creationId xmlns:a16="http://schemas.microsoft.com/office/drawing/2014/main" id="{831EC51C-5436-41F0-BCD5-75B1D35EFD9E}"/>
                    </a:ext>
                  </a:extLst>
                </p14:cNvPr>
                <p14:cNvContentPartPr/>
                <p14:nvPr/>
              </p14:nvContentPartPr>
              <p14:xfrm>
                <a:off x="1116540" y="2106740"/>
                <a:ext cx="65520" cy="360360"/>
              </p14:xfrm>
            </p:contentPart>
          </mc:Choice>
          <mc:Fallback xmlns="">
            <p:pic>
              <p:nvPicPr>
                <p:cNvPr id="85" name="Ink 84">
                  <a:extLst>
                    <a:ext uri="{FF2B5EF4-FFF2-40B4-BE49-F238E27FC236}">
                      <a16:creationId xmlns:a16="http://schemas.microsoft.com/office/drawing/2014/main" id="{4F6DCB9E-B542-F744-8FA3-090249B3267E}"/>
                    </a:ext>
                  </a:extLst>
                </p:cNvPr>
                <p:cNvPicPr/>
                <p:nvPr/>
              </p:nvPicPr>
              <p:blipFill>
                <a:blip r:embed="rId123"/>
                <a:stretch>
                  <a:fillRect/>
                </a:stretch>
              </p:blipFill>
              <p:spPr>
                <a:xfrm>
                  <a:off x="1107540" y="2097740"/>
                  <a:ext cx="83160" cy="378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6" name="Ink 105">
                  <a:extLst>
                    <a:ext uri="{FF2B5EF4-FFF2-40B4-BE49-F238E27FC236}">
                      <a16:creationId xmlns:a16="http://schemas.microsoft.com/office/drawing/2014/main" id="{042EAFC7-4666-470E-916A-7BBC00D85D31}"/>
                    </a:ext>
                  </a:extLst>
                </p14:cNvPr>
                <p14:cNvContentPartPr/>
                <p14:nvPr/>
              </p14:nvContentPartPr>
              <p14:xfrm>
                <a:off x="1244340" y="2074700"/>
                <a:ext cx="36360" cy="84600"/>
              </p14:xfrm>
            </p:contentPart>
          </mc:Choice>
          <mc:Fallback xmlns="">
            <p:pic>
              <p:nvPicPr>
                <p:cNvPr id="86" name="Ink 85">
                  <a:extLst>
                    <a:ext uri="{FF2B5EF4-FFF2-40B4-BE49-F238E27FC236}">
                      <a16:creationId xmlns:a16="http://schemas.microsoft.com/office/drawing/2014/main" id="{9A6E1215-F4CA-0D42-9A40-7CAC9DFE627C}"/>
                    </a:ext>
                  </a:extLst>
                </p:cNvPr>
                <p:cNvPicPr/>
                <p:nvPr/>
              </p:nvPicPr>
              <p:blipFill>
                <a:blip r:embed="rId125"/>
                <a:stretch>
                  <a:fillRect/>
                </a:stretch>
              </p:blipFill>
              <p:spPr>
                <a:xfrm>
                  <a:off x="1235340" y="2065700"/>
                  <a:ext cx="5400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7" name="Ink 106">
                  <a:extLst>
                    <a:ext uri="{FF2B5EF4-FFF2-40B4-BE49-F238E27FC236}">
                      <a16:creationId xmlns:a16="http://schemas.microsoft.com/office/drawing/2014/main" id="{A44C6982-77EA-4E01-8C7D-83EBD2FB937B}"/>
                    </a:ext>
                  </a:extLst>
                </p14:cNvPr>
                <p14:cNvContentPartPr/>
                <p14:nvPr/>
              </p14:nvContentPartPr>
              <p14:xfrm>
                <a:off x="1280700" y="2063180"/>
                <a:ext cx="52920" cy="80640"/>
              </p14:xfrm>
            </p:contentPart>
          </mc:Choice>
          <mc:Fallback xmlns="">
            <p:pic>
              <p:nvPicPr>
                <p:cNvPr id="87" name="Ink 86">
                  <a:extLst>
                    <a:ext uri="{FF2B5EF4-FFF2-40B4-BE49-F238E27FC236}">
                      <a16:creationId xmlns:a16="http://schemas.microsoft.com/office/drawing/2014/main" id="{87E94C0D-203A-F846-B1F9-D3FC6C8D5725}"/>
                    </a:ext>
                  </a:extLst>
                </p:cNvPr>
                <p:cNvPicPr/>
                <p:nvPr/>
              </p:nvPicPr>
              <p:blipFill>
                <a:blip r:embed="rId127"/>
                <a:stretch>
                  <a:fillRect/>
                </a:stretch>
              </p:blipFill>
              <p:spPr>
                <a:xfrm>
                  <a:off x="1271700" y="2054540"/>
                  <a:ext cx="705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08" name="Ink 107">
                  <a:extLst>
                    <a:ext uri="{FF2B5EF4-FFF2-40B4-BE49-F238E27FC236}">
                      <a16:creationId xmlns:a16="http://schemas.microsoft.com/office/drawing/2014/main" id="{3AAC99E8-5E21-4898-AFC1-F3691E3E63FB}"/>
                    </a:ext>
                  </a:extLst>
                </p14:cNvPr>
                <p14:cNvContentPartPr/>
                <p14:nvPr/>
              </p14:nvContentPartPr>
              <p14:xfrm>
                <a:off x="350820" y="2220500"/>
                <a:ext cx="66960" cy="52920"/>
              </p14:xfrm>
            </p:contentPart>
          </mc:Choice>
          <mc:Fallback xmlns="">
            <p:pic>
              <p:nvPicPr>
                <p:cNvPr id="89" name="Ink 88">
                  <a:extLst>
                    <a:ext uri="{FF2B5EF4-FFF2-40B4-BE49-F238E27FC236}">
                      <a16:creationId xmlns:a16="http://schemas.microsoft.com/office/drawing/2014/main" id="{A6E8EAA3-2AE0-024B-9B5D-8E8003693F6C}"/>
                    </a:ext>
                  </a:extLst>
                </p:cNvPr>
                <p:cNvPicPr/>
                <p:nvPr/>
              </p:nvPicPr>
              <p:blipFill>
                <a:blip r:embed="rId129"/>
                <a:stretch>
                  <a:fillRect/>
                </a:stretch>
              </p:blipFill>
              <p:spPr>
                <a:xfrm>
                  <a:off x="342180" y="2211500"/>
                  <a:ext cx="84600" cy="70560"/>
                </a:xfrm>
                <a:prstGeom prst="rect">
                  <a:avLst/>
                </a:prstGeom>
              </p:spPr>
            </p:pic>
          </mc:Fallback>
        </mc:AlternateContent>
      </p:grpSp>
      <p:sp>
        <p:nvSpPr>
          <p:cNvPr id="113" name="Oval 112">
            <a:extLst>
              <a:ext uri="{FF2B5EF4-FFF2-40B4-BE49-F238E27FC236}">
                <a16:creationId xmlns:a16="http://schemas.microsoft.com/office/drawing/2014/main" id="{7B387EF1-1BBE-4076-9D0D-4583142E1CCF}"/>
              </a:ext>
            </a:extLst>
          </p:cNvPr>
          <p:cNvSpPr/>
          <p:nvPr/>
        </p:nvSpPr>
        <p:spPr>
          <a:xfrm>
            <a:off x="10536509" y="2767931"/>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l 114">
            <a:extLst>
              <a:ext uri="{FF2B5EF4-FFF2-40B4-BE49-F238E27FC236}">
                <a16:creationId xmlns:a16="http://schemas.microsoft.com/office/drawing/2014/main" id="{E4BA5A48-C9C6-41ED-9CAB-61F3E630AC0A}"/>
              </a:ext>
            </a:extLst>
          </p:cNvPr>
          <p:cNvSpPr/>
          <p:nvPr/>
        </p:nvSpPr>
        <p:spPr>
          <a:xfrm>
            <a:off x="10228419" y="783151"/>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1049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whiteboard&#10;&#10;Description automatically generated">
            <a:extLst>
              <a:ext uri="{FF2B5EF4-FFF2-40B4-BE49-F238E27FC236}">
                <a16:creationId xmlns:a16="http://schemas.microsoft.com/office/drawing/2014/main" id="{91261E97-BB43-4869-B88D-BCFC8F2A8BA4}"/>
              </a:ext>
            </a:extLst>
          </p:cNvPr>
          <p:cNvPicPr>
            <a:picLocks noChangeAspect="1"/>
          </p:cNvPicPr>
          <p:nvPr/>
        </p:nvPicPr>
        <p:blipFill>
          <a:blip r:embed="rId3"/>
          <a:stretch>
            <a:fillRect/>
          </a:stretch>
        </p:blipFill>
        <p:spPr>
          <a:xfrm>
            <a:off x="1410929" y="86779"/>
            <a:ext cx="9515217" cy="6684441"/>
          </a:xfrm>
          <a:prstGeom prst="rect">
            <a:avLst/>
          </a:prstGeom>
        </p:spPr>
      </p:pic>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4"/>
          <a:stretch>
            <a:fillRect/>
          </a:stretch>
        </p:blipFill>
        <p:spPr>
          <a:xfrm>
            <a:off x="265470" y="227494"/>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5"/>
          <a:stretch>
            <a:fillRect/>
          </a:stretch>
        </p:blipFill>
        <p:spPr>
          <a:xfrm>
            <a:off x="11075436" y="6374849"/>
            <a:ext cx="1013293" cy="337764"/>
          </a:xfrm>
          <a:prstGeom prst="rect">
            <a:avLst/>
          </a:prstGeom>
        </p:spPr>
      </p:pic>
    </p:spTree>
    <p:extLst>
      <p:ext uri="{BB962C8B-B14F-4D97-AF65-F5344CB8AC3E}">
        <p14:creationId xmlns:p14="http://schemas.microsoft.com/office/powerpoint/2010/main" val="1377331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910047" y="0"/>
            <a:ext cx="10515600" cy="1325563"/>
          </a:xfrm>
        </p:spPr>
        <p:txBody>
          <a:bodyPr/>
          <a:lstStyle/>
          <a:p>
            <a:r>
              <a:rPr lang="en-US" b="1" dirty="0">
                <a:latin typeface="+mn-lt"/>
              </a:rPr>
              <a:t>Weekly plans</a:t>
            </a:r>
          </a:p>
        </p:txBody>
      </p:sp>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 y="0"/>
            <a:ext cx="910046" cy="83820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70646" y="6215667"/>
            <a:ext cx="1469862" cy="489954"/>
          </a:xfrm>
          <a:prstGeom prst="rect">
            <a:avLst/>
          </a:prstGeom>
        </p:spPr>
      </p:pic>
      <p:pic>
        <p:nvPicPr>
          <p:cNvPr id="9" name="Picture 8" descr="Table&#10;&#10;Description automatically generated">
            <a:extLst>
              <a:ext uri="{FF2B5EF4-FFF2-40B4-BE49-F238E27FC236}">
                <a16:creationId xmlns:a16="http://schemas.microsoft.com/office/drawing/2014/main" id="{07E3405B-F3FC-054D-B3AD-A5F074045334}"/>
              </a:ext>
            </a:extLst>
          </p:cNvPr>
          <p:cNvPicPr>
            <a:picLocks noChangeAspect="1"/>
          </p:cNvPicPr>
          <p:nvPr/>
        </p:nvPicPr>
        <p:blipFill>
          <a:blip r:embed="rId5"/>
          <a:stretch>
            <a:fillRect/>
          </a:stretch>
        </p:blipFill>
        <p:spPr>
          <a:xfrm rot="5400000">
            <a:off x="3465197" y="-509680"/>
            <a:ext cx="5558900" cy="8954281"/>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998750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rot="6568432">
            <a:off x="838200" y="-172663"/>
            <a:ext cx="10515600" cy="1325563"/>
          </a:xfrm>
        </p:spPr>
        <p:txBody>
          <a:bodyPr/>
          <a:lstStyle/>
          <a:p>
            <a:r>
              <a:rPr lang="en-US" b="1" dirty="0">
                <a:latin typeface="+mn-lt"/>
              </a:rPr>
              <a:t>Daily plans</a:t>
            </a:r>
          </a:p>
        </p:txBody>
      </p:sp>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0" y="103939"/>
            <a:ext cx="838563" cy="772361"/>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97405" y="6264107"/>
            <a:ext cx="1469862" cy="489954"/>
          </a:xfrm>
          <a:prstGeom prst="rect">
            <a:avLst/>
          </a:prstGeom>
        </p:spPr>
      </p:pic>
      <p:pic>
        <p:nvPicPr>
          <p:cNvPr id="3" name="Picture 2">
            <a:extLst>
              <a:ext uri="{FF2B5EF4-FFF2-40B4-BE49-F238E27FC236}">
                <a16:creationId xmlns:a16="http://schemas.microsoft.com/office/drawing/2014/main" id="{02F69AAF-B99E-D743-811A-B81C1EF1E906}"/>
              </a:ext>
            </a:extLst>
          </p:cNvPr>
          <p:cNvPicPr>
            <a:picLocks noChangeAspect="1"/>
          </p:cNvPicPr>
          <p:nvPr/>
        </p:nvPicPr>
        <p:blipFill>
          <a:blip r:embed="rId5"/>
          <a:stretch>
            <a:fillRect/>
          </a:stretch>
        </p:blipFill>
        <p:spPr>
          <a:xfrm>
            <a:off x="1728566" y="175793"/>
            <a:ext cx="5096823" cy="6506413"/>
          </a:xfrm>
          <a:prstGeom prst="rect">
            <a:avLst/>
          </a:prstGeom>
          <a:ln>
            <a:solidFill>
              <a:schemeClr val="tx1"/>
            </a:solidFill>
          </a:ln>
          <a:effectLst>
            <a:outerShdw blurRad="50800" dist="38100" dir="18900000" algn="bl" rotWithShape="0">
              <a:prstClr val="black">
                <a:alpha val="40000"/>
              </a:prstClr>
            </a:outerShdw>
          </a:effectLst>
        </p:spPr>
      </p:pic>
      <p:sp>
        <p:nvSpPr>
          <p:cNvPr id="7" name="Title 1">
            <a:extLst>
              <a:ext uri="{FF2B5EF4-FFF2-40B4-BE49-F238E27FC236}">
                <a16:creationId xmlns:a16="http://schemas.microsoft.com/office/drawing/2014/main" id="{4F28EAAE-9675-4DD4-BE9C-EED06DB92237}"/>
              </a:ext>
            </a:extLst>
          </p:cNvPr>
          <p:cNvSpPr txBox="1">
            <a:spLocks/>
          </p:cNvSpPr>
          <p:nvPr/>
        </p:nvSpPr>
        <p:spPr>
          <a:xfrm>
            <a:off x="97405" y="662781"/>
            <a:ext cx="2989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b="1" dirty="0">
                <a:latin typeface="+mn-lt"/>
              </a:rPr>
              <a:t>Daily</a:t>
            </a:r>
          </a:p>
          <a:p>
            <a:r>
              <a:rPr lang="en-US" b="1" dirty="0">
                <a:latin typeface="+mn-lt"/>
              </a:rPr>
              <a:t>plans</a:t>
            </a:r>
          </a:p>
        </p:txBody>
      </p:sp>
      <p:pic>
        <p:nvPicPr>
          <p:cNvPr id="9" name="Picture 8" descr="Text&#10;&#10;Description automatically generated">
            <a:extLst>
              <a:ext uri="{FF2B5EF4-FFF2-40B4-BE49-F238E27FC236}">
                <a16:creationId xmlns:a16="http://schemas.microsoft.com/office/drawing/2014/main" id="{D30A0AE9-ED7F-454B-9363-485B03DA050C}"/>
              </a:ext>
            </a:extLst>
          </p:cNvPr>
          <p:cNvPicPr>
            <a:picLocks noChangeAspect="1"/>
          </p:cNvPicPr>
          <p:nvPr/>
        </p:nvPicPr>
        <p:blipFill>
          <a:blip r:embed="rId6"/>
          <a:stretch>
            <a:fillRect/>
          </a:stretch>
        </p:blipFill>
        <p:spPr>
          <a:xfrm>
            <a:off x="7200425" y="175793"/>
            <a:ext cx="4645469" cy="654023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1778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838200" y="13874"/>
            <a:ext cx="10515600" cy="1325563"/>
          </a:xfrm>
        </p:spPr>
        <p:txBody>
          <a:bodyPr/>
          <a:lstStyle/>
          <a:p>
            <a:r>
              <a:rPr lang="en-US" b="1" dirty="0">
                <a:latin typeface="+mn-lt"/>
              </a:rPr>
              <a:t>Inside the lesson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3749934844"/>
              </p:ext>
            </p:extLst>
          </p:nvPr>
        </p:nvGraphicFramePr>
        <p:xfrm>
          <a:off x="838200" y="1532224"/>
          <a:ext cx="10515600" cy="4490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 y="0"/>
            <a:ext cx="910046" cy="83820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37989193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905577" y="-12606"/>
            <a:ext cx="10515600" cy="1325563"/>
          </a:xfrm>
        </p:spPr>
        <p:txBody>
          <a:bodyPr/>
          <a:lstStyle/>
          <a:p>
            <a:r>
              <a:rPr lang="en-US" b="1" dirty="0">
                <a:latin typeface="+mn-lt"/>
              </a:rPr>
              <a:t>Outside the lesson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1511929181"/>
              </p:ext>
            </p:extLst>
          </p:nvPr>
        </p:nvGraphicFramePr>
        <p:xfrm>
          <a:off x="838200" y="1638332"/>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 y="0"/>
            <a:ext cx="910046" cy="83820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1174519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838200" y="47886"/>
            <a:ext cx="11208798" cy="1325563"/>
          </a:xfrm>
        </p:spPr>
        <p:txBody>
          <a:bodyPr/>
          <a:lstStyle/>
          <a:p>
            <a:r>
              <a:rPr lang="en-US" b="1" dirty="0">
                <a:latin typeface="+mn-lt"/>
              </a:rPr>
              <a:t>Take ownership – success comes from YOU!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1958960114"/>
              </p:ext>
            </p:extLst>
          </p:nvPr>
        </p:nvGraphicFramePr>
        <p:xfrm>
          <a:off x="838200" y="1508043"/>
          <a:ext cx="10515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0" y="0"/>
            <a:ext cx="887588" cy="817515"/>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70646" y="6215667"/>
            <a:ext cx="1469862" cy="489954"/>
          </a:xfrm>
          <a:prstGeom prst="rect">
            <a:avLst/>
          </a:prstGeom>
        </p:spPr>
      </p:pic>
    </p:spTree>
    <p:extLst>
      <p:ext uri="{BB962C8B-B14F-4D97-AF65-F5344CB8AC3E}">
        <p14:creationId xmlns:p14="http://schemas.microsoft.com/office/powerpoint/2010/main" val="3306839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547662" y="365125"/>
            <a:ext cx="9806137" cy="1325563"/>
          </a:xfrm>
        </p:spPr>
        <p:txBody>
          <a:bodyPr/>
          <a:lstStyle/>
          <a:p>
            <a:r>
              <a:rPr lang="en-US" b="1" dirty="0">
                <a:latin typeface="+mn-lt"/>
              </a:rPr>
              <a:t>What ‘stuff’ do we get?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822920468"/>
              </p:ext>
            </p:extLst>
          </p:nvPr>
        </p:nvGraphicFramePr>
        <p:xfrm>
          <a:off x="368116" y="2396385"/>
          <a:ext cx="4907285"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70646" y="306456"/>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0450272" y="6002921"/>
            <a:ext cx="1469862" cy="489954"/>
          </a:xfrm>
          <a:prstGeom prst="rect">
            <a:avLst/>
          </a:prstGeom>
        </p:spPr>
      </p:pic>
      <p:pic>
        <p:nvPicPr>
          <p:cNvPr id="15" name="Content Placeholder 3">
            <a:extLst>
              <a:ext uri="{FF2B5EF4-FFF2-40B4-BE49-F238E27FC236}">
                <a16:creationId xmlns:a16="http://schemas.microsoft.com/office/drawing/2014/main" id="{57558ED6-9F51-3241-A18A-0A658FB04D77}"/>
              </a:ext>
            </a:extLst>
          </p:cNvPr>
          <p:cNvPicPr>
            <a:picLocks noChangeAspect="1"/>
          </p:cNvPicPr>
          <p:nvPr/>
        </p:nvPicPr>
        <p:blipFill>
          <a:blip r:embed="rId10"/>
          <a:stretch>
            <a:fillRect/>
          </a:stretch>
        </p:blipFill>
        <p:spPr>
          <a:xfrm rot="669988">
            <a:off x="8646735" y="1198123"/>
            <a:ext cx="2798190" cy="4025158"/>
          </a:xfrm>
          <a:prstGeom prst="rect">
            <a:avLst/>
          </a:prstGeom>
          <a:ln>
            <a:solidFill>
              <a:schemeClr val="tx1"/>
            </a:solidFill>
          </a:ln>
          <a:effectLst>
            <a:outerShdw blurRad="50800" dist="38100" dir="18900000" algn="bl" rotWithShape="0">
              <a:prstClr val="black">
                <a:alpha val="40000"/>
              </a:prstClr>
            </a:outerShdw>
          </a:effectLst>
        </p:spPr>
      </p:pic>
      <p:pic>
        <p:nvPicPr>
          <p:cNvPr id="13" name="Content Placeholder 3">
            <a:extLst>
              <a:ext uri="{FF2B5EF4-FFF2-40B4-BE49-F238E27FC236}">
                <a16:creationId xmlns:a16="http://schemas.microsoft.com/office/drawing/2014/main" id="{7EE17D64-68EA-854B-9AEF-DA1B8BCE9E9F}"/>
              </a:ext>
            </a:extLst>
          </p:cNvPr>
          <p:cNvPicPr>
            <a:picLocks noGrp="1" noChangeAspect="1"/>
          </p:cNvPicPr>
          <p:nvPr>
            <p:ph idx="1"/>
          </p:nvPr>
        </p:nvPicPr>
        <p:blipFill>
          <a:blip r:embed="rId11"/>
          <a:stretch>
            <a:fillRect/>
          </a:stretch>
        </p:blipFill>
        <p:spPr>
          <a:xfrm>
            <a:off x="4508910" y="1361484"/>
            <a:ext cx="2407691" cy="3400865"/>
          </a:xfrm>
          <a:prstGeom prst="rect">
            <a:avLst/>
          </a:prstGeom>
          <a:ln>
            <a:solidFill>
              <a:schemeClr val="tx1"/>
            </a:solidFill>
          </a:ln>
          <a:effectLst>
            <a:outerShdw blurRad="50800" dist="38100" dir="18900000" algn="bl" rotWithShape="0">
              <a:prstClr val="black">
                <a:alpha val="40000"/>
              </a:prstClr>
            </a:outerShdw>
          </a:effectLst>
        </p:spPr>
      </p:pic>
      <p:pic>
        <p:nvPicPr>
          <p:cNvPr id="14" name="Picture 13">
            <a:extLst>
              <a:ext uri="{FF2B5EF4-FFF2-40B4-BE49-F238E27FC236}">
                <a16:creationId xmlns:a16="http://schemas.microsoft.com/office/drawing/2014/main" id="{E7452362-E947-CE4E-B688-54A84D2642BC}"/>
              </a:ext>
            </a:extLst>
          </p:cNvPr>
          <p:cNvPicPr>
            <a:picLocks noChangeAspect="1"/>
          </p:cNvPicPr>
          <p:nvPr/>
        </p:nvPicPr>
        <p:blipFill>
          <a:blip r:embed="rId12"/>
          <a:stretch>
            <a:fillRect/>
          </a:stretch>
        </p:blipFill>
        <p:spPr>
          <a:xfrm>
            <a:off x="6332528" y="2838349"/>
            <a:ext cx="2407691" cy="3409549"/>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912587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3"/>
          <a:stretch>
            <a:fillRect/>
          </a:stretch>
        </p:blipFill>
        <p:spPr>
          <a:xfrm>
            <a:off x="170646" y="306456"/>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4"/>
          <a:stretch>
            <a:fillRect/>
          </a:stretch>
        </p:blipFill>
        <p:spPr>
          <a:xfrm>
            <a:off x="10450272" y="6002921"/>
            <a:ext cx="1469862" cy="489954"/>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6BEB026B-64E0-F643-9FC0-5D213CE4B330}"/>
              </a:ext>
            </a:extLst>
          </p:cNvPr>
          <p:cNvPicPr>
            <a:picLocks noChangeAspect="1"/>
          </p:cNvPicPr>
          <p:nvPr/>
        </p:nvPicPr>
        <p:blipFill>
          <a:blip r:embed="rId5"/>
          <a:stretch>
            <a:fillRect/>
          </a:stretch>
        </p:blipFill>
        <p:spPr>
          <a:xfrm>
            <a:off x="2760287" y="1931711"/>
            <a:ext cx="6583680" cy="4666499"/>
          </a:xfrm>
          <a:prstGeom prst="rect">
            <a:avLst/>
          </a:prstGeom>
        </p:spPr>
      </p:pic>
      <p:sp>
        <p:nvSpPr>
          <p:cNvPr id="17" name="TextBox 16">
            <a:extLst>
              <a:ext uri="{FF2B5EF4-FFF2-40B4-BE49-F238E27FC236}">
                <a16:creationId xmlns:a16="http://schemas.microsoft.com/office/drawing/2014/main" id="{3FCC755A-277A-BA45-8897-E5F10FD3F52D}"/>
              </a:ext>
            </a:extLst>
          </p:cNvPr>
          <p:cNvSpPr txBox="1"/>
          <p:nvPr/>
        </p:nvSpPr>
        <p:spPr>
          <a:xfrm>
            <a:off x="3671550" y="1540252"/>
            <a:ext cx="446228"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b="1" dirty="0"/>
              <a:t>1</a:t>
            </a:r>
          </a:p>
        </p:txBody>
      </p:sp>
      <p:sp>
        <p:nvSpPr>
          <p:cNvPr id="18" name="TextBox 17">
            <a:extLst>
              <a:ext uri="{FF2B5EF4-FFF2-40B4-BE49-F238E27FC236}">
                <a16:creationId xmlns:a16="http://schemas.microsoft.com/office/drawing/2014/main" id="{1F937822-9E38-444B-9FCE-1F334B0AB14C}"/>
              </a:ext>
            </a:extLst>
          </p:cNvPr>
          <p:cNvSpPr txBox="1"/>
          <p:nvPr/>
        </p:nvSpPr>
        <p:spPr>
          <a:xfrm>
            <a:off x="5872886" y="1540251"/>
            <a:ext cx="446228"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b="1" dirty="0"/>
              <a:t>2</a:t>
            </a:r>
          </a:p>
        </p:txBody>
      </p:sp>
      <p:sp>
        <p:nvSpPr>
          <p:cNvPr id="19" name="TextBox 18">
            <a:extLst>
              <a:ext uri="{FF2B5EF4-FFF2-40B4-BE49-F238E27FC236}">
                <a16:creationId xmlns:a16="http://schemas.microsoft.com/office/drawing/2014/main" id="{53962CEB-3838-C043-BE04-D6D62626AD38}"/>
              </a:ext>
            </a:extLst>
          </p:cNvPr>
          <p:cNvSpPr txBox="1"/>
          <p:nvPr/>
        </p:nvSpPr>
        <p:spPr>
          <a:xfrm>
            <a:off x="8243208" y="1540250"/>
            <a:ext cx="446228"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b="1" dirty="0"/>
              <a:t>3</a:t>
            </a:r>
          </a:p>
        </p:txBody>
      </p:sp>
      <p:sp>
        <p:nvSpPr>
          <p:cNvPr id="20" name="TextBox 19">
            <a:extLst>
              <a:ext uri="{FF2B5EF4-FFF2-40B4-BE49-F238E27FC236}">
                <a16:creationId xmlns:a16="http://schemas.microsoft.com/office/drawing/2014/main" id="{E342B4BE-09EE-8046-9545-CC2C0901F547}"/>
              </a:ext>
            </a:extLst>
          </p:cNvPr>
          <p:cNvSpPr txBox="1"/>
          <p:nvPr/>
        </p:nvSpPr>
        <p:spPr>
          <a:xfrm>
            <a:off x="3685840" y="6294358"/>
            <a:ext cx="446228"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b="1" dirty="0"/>
              <a:t>4</a:t>
            </a:r>
          </a:p>
        </p:txBody>
      </p:sp>
      <p:sp>
        <p:nvSpPr>
          <p:cNvPr id="21" name="Title 1">
            <a:extLst>
              <a:ext uri="{FF2B5EF4-FFF2-40B4-BE49-F238E27FC236}">
                <a16:creationId xmlns:a16="http://schemas.microsoft.com/office/drawing/2014/main" id="{C6F66326-2ED2-A44D-8AC5-CED4CE5A68D3}"/>
              </a:ext>
            </a:extLst>
          </p:cNvPr>
          <p:cNvSpPr>
            <a:spLocks noGrp="1"/>
          </p:cNvSpPr>
          <p:nvPr>
            <p:ph type="title"/>
          </p:nvPr>
        </p:nvSpPr>
        <p:spPr>
          <a:xfrm>
            <a:off x="1477685" y="284895"/>
            <a:ext cx="9148885" cy="1325563"/>
          </a:xfrm>
        </p:spPr>
        <p:txBody>
          <a:bodyPr>
            <a:noAutofit/>
          </a:bodyPr>
          <a:lstStyle/>
          <a:p>
            <a:r>
              <a:rPr lang="en-US" sz="2400" b="1" dirty="0">
                <a:latin typeface="+mn-lt"/>
              </a:rPr>
              <a:t>At the heart of the programme are the digital-only ‘Big Books’, which consist of language rich stories to teach all the target letter-sounds in context. </a:t>
            </a:r>
          </a:p>
        </p:txBody>
      </p:sp>
    </p:spTree>
    <p:extLst>
      <p:ext uri="{BB962C8B-B14F-4D97-AF65-F5344CB8AC3E}">
        <p14:creationId xmlns:p14="http://schemas.microsoft.com/office/powerpoint/2010/main" val="1022125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519084" y="94590"/>
            <a:ext cx="9834716" cy="1325563"/>
          </a:xfrm>
        </p:spPr>
        <p:txBody>
          <a:bodyPr/>
          <a:lstStyle/>
          <a:p>
            <a:r>
              <a:rPr lang="en-US" b="1" dirty="0">
                <a:latin typeface="+mn-lt"/>
              </a:rPr>
              <a:t>What ‘stuff’ do we get?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extLst>
              <p:ext uri="{D42A27DB-BD31-4B8C-83A1-F6EECF244321}">
                <p14:modId xmlns:p14="http://schemas.microsoft.com/office/powerpoint/2010/main" val="3612009691"/>
              </p:ext>
            </p:extLst>
          </p:nvPr>
        </p:nvGraphicFramePr>
        <p:xfrm>
          <a:off x="196311" y="3814634"/>
          <a:ext cx="5068147"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18666"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0618869" y="5940614"/>
            <a:ext cx="1469862" cy="489954"/>
          </a:xfrm>
          <a:prstGeom prst="rect">
            <a:avLst/>
          </a:prstGeom>
        </p:spPr>
      </p:pic>
      <p:pic>
        <p:nvPicPr>
          <p:cNvPr id="10" name="Picture 9">
            <a:extLst>
              <a:ext uri="{FF2B5EF4-FFF2-40B4-BE49-F238E27FC236}">
                <a16:creationId xmlns:a16="http://schemas.microsoft.com/office/drawing/2014/main" id="{59A4C9D8-4E2B-B643-B2D5-F0F6E9ABDB5D}"/>
              </a:ext>
            </a:extLst>
          </p:cNvPr>
          <p:cNvPicPr>
            <a:picLocks noChangeAspect="1"/>
          </p:cNvPicPr>
          <p:nvPr/>
        </p:nvPicPr>
        <p:blipFill>
          <a:blip r:embed="rId10"/>
          <a:stretch>
            <a:fillRect/>
          </a:stretch>
        </p:blipFill>
        <p:spPr>
          <a:xfrm rot="498328">
            <a:off x="8196151" y="1330033"/>
            <a:ext cx="3176259" cy="2213915"/>
          </a:xfrm>
          <a:prstGeom prst="rect">
            <a:avLst/>
          </a:prstGeom>
          <a:ln>
            <a:solidFill>
              <a:schemeClr val="tx1"/>
            </a:solidFill>
          </a:ln>
          <a:effectLst>
            <a:outerShdw blurRad="50800" dist="38100" dir="18900000" algn="bl" rotWithShape="0">
              <a:prstClr val="black">
                <a:alpha val="40000"/>
              </a:prstClr>
            </a:outerShdw>
          </a:effectLst>
        </p:spPr>
      </p:pic>
      <p:pic>
        <p:nvPicPr>
          <p:cNvPr id="9" name="Picture 8">
            <a:extLst>
              <a:ext uri="{FF2B5EF4-FFF2-40B4-BE49-F238E27FC236}">
                <a16:creationId xmlns:a16="http://schemas.microsoft.com/office/drawing/2014/main" id="{67640518-6A1E-C94D-92B5-1A4719F44DB2}"/>
              </a:ext>
            </a:extLst>
          </p:cNvPr>
          <p:cNvPicPr>
            <a:picLocks noChangeAspect="1"/>
          </p:cNvPicPr>
          <p:nvPr/>
        </p:nvPicPr>
        <p:blipFill>
          <a:blip r:embed="rId11"/>
          <a:stretch>
            <a:fillRect/>
          </a:stretch>
        </p:blipFill>
        <p:spPr>
          <a:xfrm rot="20810297">
            <a:off x="587239" y="2230075"/>
            <a:ext cx="2809213" cy="1999223"/>
          </a:xfrm>
          <a:prstGeom prst="rect">
            <a:avLst/>
          </a:prstGeom>
          <a:ln>
            <a:solidFill>
              <a:schemeClr val="tx1"/>
            </a:solidFill>
          </a:ln>
          <a:effectLst>
            <a:outerShdw blurRad="50800" dist="38100" dir="18900000" algn="bl" rotWithShape="0">
              <a:prstClr val="black">
                <a:alpha val="40000"/>
              </a:prstClr>
            </a:outerShdw>
          </a:effectLst>
        </p:spPr>
      </p:pic>
      <p:pic>
        <p:nvPicPr>
          <p:cNvPr id="11" name="Picture 9" descr="A picture containing logo&#10;&#10;Description automatically generated">
            <a:extLst>
              <a:ext uri="{FF2B5EF4-FFF2-40B4-BE49-F238E27FC236}">
                <a16:creationId xmlns:a16="http://schemas.microsoft.com/office/drawing/2014/main" id="{8EE5774D-5378-8D4A-AA41-C639945881DA}"/>
              </a:ext>
            </a:extLst>
          </p:cNvPr>
          <p:cNvPicPr>
            <a:picLocks noGrp="1" noChangeAspect="1"/>
          </p:cNvPicPr>
          <p:nvPr>
            <p:ph idx="1"/>
          </p:nvPr>
        </p:nvPicPr>
        <p:blipFill>
          <a:blip r:embed="rId12"/>
          <a:stretch>
            <a:fillRect/>
          </a:stretch>
        </p:blipFill>
        <p:spPr>
          <a:xfrm>
            <a:off x="4043253" y="1882251"/>
            <a:ext cx="3232073" cy="2287147"/>
          </a:xfrm>
          <a:prstGeom prst="rect">
            <a:avLst/>
          </a:prstGeom>
          <a:ln>
            <a:solidFill>
              <a:schemeClr val="tx1"/>
            </a:solidFill>
          </a:ln>
          <a:effectLst>
            <a:outerShdw blurRad="50800" dist="38100" dir="18900000" algn="bl" rotWithShape="0">
              <a:prstClr val="black">
                <a:alpha val="40000"/>
              </a:prstClr>
            </a:outerShdw>
          </a:effectLst>
        </p:spPr>
      </p:pic>
      <p:pic>
        <p:nvPicPr>
          <p:cNvPr id="12" name="Picture 11">
            <a:extLst>
              <a:ext uri="{FF2B5EF4-FFF2-40B4-BE49-F238E27FC236}">
                <a16:creationId xmlns:a16="http://schemas.microsoft.com/office/drawing/2014/main" id="{9980FF83-B071-D44A-863B-2AAF9CA39C7F}"/>
              </a:ext>
            </a:extLst>
          </p:cNvPr>
          <p:cNvPicPr>
            <a:picLocks noChangeAspect="1"/>
          </p:cNvPicPr>
          <p:nvPr/>
        </p:nvPicPr>
        <p:blipFill>
          <a:blip r:embed="rId13"/>
          <a:stretch>
            <a:fillRect/>
          </a:stretch>
        </p:blipFill>
        <p:spPr>
          <a:xfrm rot="20658991">
            <a:off x="7537239" y="4237270"/>
            <a:ext cx="2900737" cy="2042052"/>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452534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B8B4-F1EE-E447-A739-81BD3D9F2E93}"/>
              </a:ext>
            </a:extLst>
          </p:cNvPr>
          <p:cNvSpPr>
            <a:spLocks noGrp="1"/>
          </p:cNvSpPr>
          <p:nvPr>
            <p:ph type="title"/>
          </p:nvPr>
        </p:nvSpPr>
        <p:spPr>
          <a:xfrm>
            <a:off x="1519084" y="365125"/>
            <a:ext cx="9746679" cy="1325563"/>
          </a:xfrm>
        </p:spPr>
        <p:txBody>
          <a:bodyPr>
            <a:noAutofit/>
          </a:bodyPr>
          <a:lstStyle/>
          <a:p>
            <a:r>
              <a:rPr lang="en-US" sz="2800" b="1" dirty="0">
                <a:latin typeface="+mn-lt"/>
              </a:rPr>
              <a:t>Flashcards are designed for reviewing previously taught letter-sounds as well as introducing new letter-sounds. </a:t>
            </a:r>
          </a:p>
        </p:txBody>
      </p:sp>
      <p:graphicFrame>
        <p:nvGraphicFramePr>
          <p:cNvPr id="7" name="Content Placeholder 3">
            <a:extLst>
              <a:ext uri="{FF2B5EF4-FFF2-40B4-BE49-F238E27FC236}">
                <a16:creationId xmlns:a16="http://schemas.microsoft.com/office/drawing/2014/main" id="{191CB350-D293-4369-B09C-94FB9A28A27E}"/>
              </a:ext>
            </a:extLst>
          </p:cNvPr>
          <p:cNvGraphicFramePr>
            <a:graphicFrameLocks noGrp="1"/>
          </p:cNvGraphicFramePr>
          <p:nvPr>
            <p:ph sz="half" idx="2"/>
          </p:nvPr>
        </p:nvGraphicFramePr>
        <p:xfrm>
          <a:off x="1519083" y="1933631"/>
          <a:ext cx="8302249"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10;&#10;Description automatically generated">
            <a:extLst>
              <a:ext uri="{FF2B5EF4-FFF2-40B4-BE49-F238E27FC236}">
                <a16:creationId xmlns:a16="http://schemas.microsoft.com/office/drawing/2014/main" id="{30479C27-8427-4449-9CF5-34943CA3A9C8}"/>
              </a:ext>
            </a:extLst>
          </p:cNvPr>
          <p:cNvPicPr>
            <a:picLocks noChangeAspect="1"/>
          </p:cNvPicPr>
          <p:nvPr/>
        </p:nvPicPr>
        <p:blipFill>
          <a:blip r:embed="rId8"/>
          <a:stretch>
            <a:fillRect/>
          </a:stretch>
        </p:blipFill>
        <p:spPr>
          <a:xfrm>
            <a:off x="118666" y="365125"/>
            <a:ext cx="1145459" cy="105502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7650BE9-769B-5143-AC60-A736611F324C}"/>
              </a:ext>
            </a:extLst>
          </p:cNvPr>
          <p:cNvPicPr>
            <a:picLocks noChangeAspect="1"/>
          </p:cNvPicPr>
          <p:nvPr/>
        </p:nvPicPr>
        <p:blipFill>
          <a:blip r:embed="rId9"/>
          <a:stretch>
            <a:fillRect/>
          </a:stretch>
        </p:blipFill>
        <p:spPr>
          <a:xfrm>
            <a:off x="10618869" y="5940614"/>
            <a:ext cx="1469862" cy="489954"/>
          </a:xfrm>
          <a:prstGeom prst="rect">
            <a:avLst/>
          </a:prstGeom>
        </p:spPr>
      </p:pic>
      <p:pic>
        <p:nvPicPr>
          <p:cNvPr id="15" name="Picture 14" descr="Diagram&#10;&#10;Description automatically generated">
            <a:extLst>
              <a:ext uri="{FF2B5EF4-FFF2-40B4-BE49-F238E27FC236}">
                <a16:creationId xmlns:a16="http://schemas.microsoft.com/office/drawing/2014/main" id="{43F199F3-FE9D-F042-BF1A-3CFBFB832EF4}"/>
              </a:ext>
            </a:extLst>
          </p:cNvPr>
          <p:cNvPicPr>
            <a:picLocks noChangeAspect="1"/>
          </p:cNvPicPr>
          <p:nvPr/>
        </p:nvPicPr>
        <p:blipFill>
          <a:blip r:embed="rId10"/>
          <a:stretch>
            <a:fillRect/>
          </a:stretch>
        </p:blipFill>
        <p:spPr>
          <a:xfrm>
            <a:off x="2681611" y="1933631"/>
            <a:ext cx="6828777" cy="4924369"/>
          </a:xfrm>
          <a:prstGeom prst="rect">
            <a:avLst/>
          </a:prstGeom>
        </p:spPr>
      </p:pic>
    </p:spTree>
    <p:extLst>
      <p:ext uri="{BB962C8B-B14F-4D97-AF65-F5344CB8AC3E}">
        <p14:creationId xmlns:p14="http://schemas.microsoft.com/office/powerpoint/2010/main" val="3594743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ilson Soft">
      <a:majorFont>
        <a:latin typeface="Filson Soft"/>
        <a:ea typeface=""/>
        <a:cs typeface=""/>
      </a:majorFont>
      <a:minorFont>
        <a:latin typeface="Filson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1367</Words>
  <Application>Microsoft Macintosh PowerPoint</Application>
  <PresentationFormat>Widescreen</PresentationFormat>
  <Paragraphs>269</Paragraphs>
  <Slides>54</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Filson Soft</vt:lpstr>
      <vt:lpstr>Office Theme</vt:lpstr>
      <vt:lpstr>Welcome to Rocket Phonics</vt:lpstr>
      <vt:lpstr>What is Rocket Phonics? </vt:lpstr>
      <vt:lpstr>What makes Rocket Phonics unique? </vt:lpstr>
      <vt:lpstr>What resources does Rocket Phonics have?</vt:lpstr>
      <vt:lpstr>PowerPoint Presentation</vt:lpstr>
      <vt:lpstr>What ‘stuff’ do we get? </vt:lpstr>
      <vt:lpstr>At the heart of the programme are the digital-only ‘Big Books’, which consist of language rich stories to teach all the target letter-sounds in context. </vt:lpstr>
      <vt:lpstr>What ‘stuff’ do we get? </vt:lpstr>
      <vt:lpstr>Flashcards are designed for reviewing previously taught letter-sounds as well as introducing new letter-sounds. </vt:lpstr>
      <vt:lpstr>The digital versions can be launched from the Big Books and include audio of the letter-sounds and example words. </vt:lpstr>
      <vt:lpstr>What ‘stuff’ do we get? </vt:lpstr>
      <vt:lpstr>The Pupil Practice Booklets enable children to practise and apply blending and segmenting skills at letter-sound, word, sentence and text levels. </vt:lpstr>
      <vt:lpstr>There are also review and common exception word pages, and two mini-assessments at the end of each booklet. </vt:lpstr>
      <vt:lpstr>What ‘stuff’ do we get? </vt:lpstr>
      <vt:lpstr>What ‘stuff’ do we get? </vt:lpstr>
      <vt:lpstr>What ‘stuff’ do we get? </vt:lpstr>
      <vt:lpstr>Target Practice reading books provide focused practice of small groups of target letter-sounds. The books are fully decodable and can be use for whole-class, group guided, 1:1 and independent reading. </vt:lpstr>
      <vt:lpstr>The books are available as print editions as well as ebooks within the Online Subscription that can be assigned to children for home use. The ebook versions include audio and comprehension quizzes. </vt:lpstr>
      <vt:lpstr>What ‘stuff’ do we get? </vt:lpstr>
      <vt:lpstr>The Rocket Phonics reading books are the ideal as additional decodable reading practice books. These books are fully aligned and can be used as soon as all the letter-sounds in a particular colour band have been taught. </vt:lpstr>
      <vt:lpstr>What ‘stuff’ do we get? </vt:lpstr>
      <vt:lpstr>The programme also includes a full suite of assessments, including a Baseline assessment and half-termly tests. These are available to download and print.</vt:lpstr>
      <vt:lpstr>Pace &amp; Progression</vt:lpstr>
      <vt:lpstr>Slow and steady wins the race</vt:lpstr>
      <vt:lpstr>How does it compare with L&amp;S (2007)? </vt:lpstr>
      <vt:lpstr>Weekly structure</vt:lpstr>
      <vt:lpstr>Teacher Guide: Scope and sequence </vt:lpstr>
      <vt:lpstr>Teacher Guide: Expectations</vt:lpstr>
      <vt:lpstr>Reception Autumn half-term 1 </vt:lpstr>
      <vt:lpstr>Reception Autumn half-term 2 </vt:lpstr>
      <vt:lpstr>Reception Spring half-term 1 </vt:lpstr>
      <vt:lpstr>Reception Spring half-term 2 </vt:lpstr>
      <vt:lpstr>Reception Summer half-term 1</vt:lpstr>
      <vt:lpstr>Reception Summer half-term 2</vt:lpstr>
      <vt:lpstr>Year 1 Autumn half-term 1</vt:lpstr>
      <vt:lpstr>Year 1 Autumn half-term 2</vt:lpstr>
      <vt:lpstr>Year 1 Spring half-term 1</vt:lpstr>
      <vt:lpstr>Year 1 Spring half-term 2</vt:lpstr>
      <vt:lpstr>Year 1 Summer half-term 1</vt:lpstr>
      <vt:lpstr>Year 1 Summer half-term 2</vt:lpstr>
      <vt:lpstr>Starting mid-programme?</vt:lpstr>
      <vt:lpstr>Lesson Structure  &amp;  The Teaching and Learning Cycle</vt:lpstr>
      <vt:lpstr>What is the Teaching and Learning Cycle? </vt:lpstr>
      <vt:lpstr>The Systematic Synthetic Phonics Teaching Principles </vt:lpstr>
      <vt:lpstr>The challenge </vt:lpstr>
      <vt:lpstr>The Rocket Phonics Solution </vt:lpstr>
      <vt:lpstr>Weekly structure</vt:lpstr>
      <vt:lpstr>Blending Day</vt:lpstr>
      <vt:lpstr>Segmenting Day</vt:lpstr>
      <vt:lpstr>Weekly plans</vt:lpstr>
      <vt:lpstr>Daily plans</vt:lpstr>
      <vt:lpstr>Inside the lesson </vt:lpstr>
      <vt:lpstr>Outside the lesson </vt:lpstr>
      <vt:lpstr>Take ownership – success comes from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Abigail Steel, Education Consultant Trainer and Writer</dc:creator>
  <cp:lastModifiedBy>Abigail Steel, Education Consultant Trainer and Writer</cp:lastModifiedBy>
  <cp:revision>47</cp:revision>
  <dcterms:created xsi:type="dcterms:W3CDTF">2021-08-31T23:09:02Z</dcterms:created>
  <dcterms:modified xsi:type="dcterms:W3CDTF">2022-02-06T19:18:31Z</dcterms:modified>
</cp:coreProperties>
</file>